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2" r:id="rId7"/>
    <p:sldId id="263" r:id="rId8"/>
    <p:sldId id="260" r:id="rId9"/>
    <p:sldId id="264" r:id="rId10"/>
    <p:sldId id="265" r:id="rId11"/>
    <p:sldId id="266" r:id="rId12"/>
    <p:sldId id="268" r:id="rId13"/>
    <p:sldId id="267" r:id="rId14"/>
    <p:sldId id="269"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77C978-D985-4A81-9C00-8A935AE1B0DA}" type="doc">
      <dgm:prSet loTypeId="urn:microsoft.com/office/officeart/2005/8/layout/hierarchy2" loCatId="hierarchy" qsTypeId="urn:microsoft.com/office/officeart/2005/8/quickstyle/simple4" qsCatId="simple" csTypeId="urn:microsoft.com/office/officeart/2005/8/colors/colorful2" csCatId="colorful" phldr="1"/>
      <dgm:spPr/>
      <dgm:t>
        <a:bodyPr/>
        <a:lstStyle/>
        <a:p>
          <a:endParaRPr lang="zh-TW" altLang="en-US"/>
        </a:p>
      </dgm:t>
    </dgm:pt>
    <dgm:pt modelId="{980E7AF9-C5A5-41CD-8DCF-5CB49724BAD1}">
      <dgm:prSet phldrT="[文字]" custT="1"/>
      <dgm:spPr/>
      <dgm:t>
        <a:bodyPr/>
        <a:lstStyle/>
        <a:p>
          <a:r>
            <a:rPr lang="zh-TW" altLang="en-US" sz="1400" dirty="0" smtClean="0">
              <a:latin typeface="+mj-ea"/>
              <a:ea typeface="+mj-ea"/>
            </a:rPr>
            <a:t>使用手機行人的比率</a:t>
          </a:r>
          <a:endParaRPr lang="zh-TW" altLang="en-US" sz="1400" dirty="0">
            <a:latin typeface="+mj-ea"/>
            <a:ea typeface="+mj-ea"/>
          </a:endParaRPr>
        </a:p>
      </dgm:t>
    </dgm:pt>
    <dgm:pt modelId="{009E6B4B-E81E-474C-B91A-04639240E08A}" type="parTrans" cxnId="{D6E1FA7F-6DE0-491A-A0EE-BC743D0FCA43}">
      <dgm:prSet/>
      <dgm:spPr/>
      <dgm:t>
        <a:bodyPr/>
        <a:lstStyle/>
        <a:p>
          <a:endParaRPr lang="zh-TW" altLang="en-US" sz="1400">
            <a:latin typeface="+mj-ea"/>
            <a:ea typeface="+mj-ea"/>
          </a:endParaRPr>
        </a:p>
      </dgm:t>
    </dgm:pt>
    <dgm:pt modelId="{04009070-7089-401B-BD84-86B8D8A6197C}" type="sibTrans" cxnId="{D6E1FA7F-6DE0-491A-A0EE-BC743D0FCA43}">
      <dgm:prSet/>
      <dgm:spPr/>
      <dgm:t>
        <a:bodyPr/>
        <a:lstStyle/>
        <a:p>
          <a:endParaRPr lang="zh-TW" altLang="en-US" sz="1400">
            <a:latin typeface="+mj-ea"/>
            <a:ea typeface="+mj-ea"/>
          </a:endParaRPr>
        </a:p>
      </dgm:t>
    </dgm:pt>
    <dgm:pt modelId="{177EE1D5-1B80-48B9-BD1D-F59E22CF49A1}">
      <dgm:prSet phldrT="[文字]" custT="1"/>
      <dgm:spPr/>
      <dgm:t>
        <a:bodyPr/>
        <a:lstStyle/>
        <a:p>
          <a:r>
            <a:rPr lang="zh-TW" altLang="en-US" sz="1400" dirty="0" smtClean="0">
              <a:latin typeface="+mj-ea"/>
              <a:ea typeface="+mj-ea"/>
            </a:rPr>
            <a:t>市中心</a:t>
          </a:r>
          <a:r>
            <a:rPr lang="en-US" altLang="zh-TW" sz="1400" dirty="0" smtClean="0">
              <a:latin typeface="+mj-ea"/>
              <a:ea typeface="+mj-ea"/>
            </a:rPr>
            <a:t>11.5%</a:t>
          </a:r>
          <a:endParaRPr lang="zh-TW" altLang="en-US" sz="1400" dirty="0">
            <a:latin typeface="+mj-ea"/>
            <a:ea typeface="+mj-ea"/>
          </a:endParaRPr>
        </a:p>
      </dgm:t>
    </dgm:pt>
    <dgm:pt modelId="{3E31BF31-FB0D-434D-A8A4-7E1DCDF39573}" type="parTrans" cxnId="{99784FF3-74EE-4749-86BB-E6127B05A24B}">
      <dgm:prSet custT="1"/>
      <dgm:spPr/>
      <dgm:t>
        <a:bodyPr/>
        <a:lstStyle/>
        <a:p>
          <a:endParaRPr lang="zh-TW" altLang="en-US" sz="1400">
            <a:latin typeface="+mj-ea"/>
            <a:ea typeface="+mj-ea"/>
          </a:endParaRPr>
        </a:p>
      </dgm:t>
    </dgm:pt>
    <dgm:pt modelId="{91D7F0B2-02D6-4B66-B0CC-082B284F739C}" type="sibTrans" cxnId="{99784FF3-74EE-4749-86BB-E6127B05A24B}">
      <dgm:prSet/>
      <dgm:spPr/>
      <dgm:t>
        <a:bodyPr/>
        <a:lstStyle/>
        <a:p>
          <a:endParaRPr lang="zh-TW" altLang="en-US" sz="1400">
            <a:latin typeface="+mj-ea"/>
            <a:ea typeface="+mj-ea"/>
          </a:endParaRPr>
        </a:p>
      </dgm:t>
    </dgm:pt>
    <dgm:pt modelId="{6B7B2422-116F-4FC3-93CC-80914DFCB010}">
      <dgm:prSet phldrT="[文字]" custT="1"/>
      <dgm:spPr/>
      <dgm:t>
        <a:bodyPr/>
        <a:lstStyle/>
        <a:p>
          <a:r>
            <a:rPr lang="zh-TW" altLang="en-US" sz="1400" dirty="0" smtClean="0">
              <a:latin typeface="+mj-ea"/>
              <a:ea typeface="+mj-ea"/>
            </a:rPr>
            <a:t>星期二</a:t>
          </a:r>
          <a:r>
            <a:rPr lang="en-US" altLang="zh-TW" sz="1400" dirty="0" smtClean="0">
              <a:latin typeface="+mj-ea"/>
              <a:ea typeface="+mj-ea"/>
            </a:rPr>
            <a:t>13.6%</a:t>
          </a:r>
          <a:endParaRPr lang="zh-TW" altLang="en-US" sz="1400" dirty="0">
            <a:latin typeface="+mj-ea"/>
            <a:ea typeface="+mj-ea"/>
          </a:endParaRPr>
        </a:p>
      </dgm:t>
    </dgm:pt>
    <dgm:pt modelId="{4981824B-C22B-4F81-9719-627A1699C6A7}" type="parTrans" cxnId="{AA70084B-A6AA-4362-A97C-AAC554772B3B}">
      <dgm:prSet custT="1"/>
      <dgm:spPr/>
      <dgm:t>
        <a:bodyPr/>
        <a:lstStyle/>
        <a:p>
          <a:endParaRPr lang="zh-TW" altLang="en-US" sz="1400">
            <a:latin typeface="+mj-ea"/>
            <a:ea typeface="+mj-ea"/>
          </a:endParaRPr>
        </a:p>
      </dgm:t>
    </dgm:pt>
    <dgm:pt modelId="{3F6DC50F-81A6-430C-8392-5A79998A69E7}" type="sibTrans" cxnId="{AA70084B-A6AA-4362-A97C-AAC554772B3B}">
      <dgm:prSet/>
      <dgm:spPr/>
      <dgm:t>
        <a:bodyPr/>
        <a:lstStyle/>
        <a:p>
          <a:endParaRPr lang="zh-TW" altLang="en-US" sz="1400">
            <a:latin typeface="+mj-ea"/>
            <a:ea typeface="+mj-ea"/>
          </a:endParaRPr>
        </a:p>
      </dgm:t>
    </dgm:pt>
    <dgm:pt modelId="{9C30C845-ED29-4178-8BB6-D3BC6EE1F5A0}">
      <dgm:prSet phldrT="[文字]" custT="1"/>
      <dgm:spPr/>
      <dgm:t>
        <a:bodyPr/>
        <a:lstStyle/>
        <a:p>
          <a:r>
            <a:rPr lang="zh-TW" altLang="en-US" sz="1400" dirty="0" smtClean="0">
              <a:latin typeface="+mj-ea"/>
              <a:ea typeface="+mj-ea"/>
            </a:rPr>
            <a:t>星期五</a:t>
          </a:r>
          <a:r>
            <a:rPr lang="en-US" altLang="zh-TW" sz="1400" dirty="0" smtClean="0">
              <a:latin typeface="+mj-ea"/>
              <a:ea typeface="+mj-ea"/>
            </a:rPr>
            <a:t>8.7%</a:t>
          </a:r>
          <a:endParaRPr lang="zh-TW" altLang="en-US" sz="1400" dirty="0">
            <a:latin typeface="+mj-ea"/>
            <a:ea typeface="+mj-ea"/>
          </a:endParaRPr>
        </a:p>
      </dgm:t>
    </dgm:pt>
    <dgm:pt modelId="{9E4ADAF7-1172-41D3-AFD6-441207231A58}" type="parTrans" cxnId="{85438A29-197C-4632-9E28-1D681CD186B7}">
      <dgm:prSet custT="1"/>
      <dgm:spPr/>
      <dgm:t>
        <a:bodyPr/>
        <a:lstStyle/>
        <a:p>
          <a:endParaRPr lang="zh-TW" altLang="en-US" sz="1400">
            <a:latin typeface="+mj-ea"/>
            <a:ea typeface="+mj-ea"/>
          </a:endParaRPr>
        </a:p>
      </dgm:t>
    </dgm:pt>
    <dgm:pt modelId="{67075C5A-72D7-4D1C-AF22-3103DC6DE457}" type="sibTrans" cxnId="{85438A29-197C-4632-9E28-1D681CD186B7}">
      <dgm:prSet/>
      <dgm:spPr/>
      <dgm:t>
        <a:bodyPr/>
        <a:lstStyle/>
        <a:p>
          <a:endParaRPr lang="zh-TW" altLang="en-US" sz="1400">
            <a:latin typeface="+mj-ea"/>
            <a:ea typeface="+mj-ea"/>
          </a:endParaRPr>
        </a:p>
      </dgm:t>
    </dgm:pt>
    <dgm:pt modelId="{9AA4E362-DFF0-4481-9228-8420EB40C6C4}">
      <dgm:prSet phldrT="[文字]" custT="1"/>
      <dgm:spPr/>
      <dgm:t>
        <a:bodyPr/>
        <a:lstStyle/>
        <a:p>
          <a:r>
            <a:rPr lang="zh-TW" altLang="en-US" sz="1400" dirty="0" smtClean="0">
              <a:latin typeface="+mj-ea"/>
              <a:ea typeface="+mj-ea"/>
            </a:rPr>
            <a:t>郊區</a:t>
          </a:r>
          <a:r>
            <a:rPr lang="en-US" altLang="zh-TW" sz="1400" dirty="0" smtClean="0">
              <a:latin typeface="+mj-ea"/>
              <a:ea typeface="+mj-ea"/>
            </a:rPr>
            <a:t>3.9%</a:t>
          </a:r>
          <a:endParaRPr lang="zh-TW" altLang="en-US" sz="1400" dirty="0">
            <a:latin typeface="+mj-ea"/>
            <a:ea typeface="+mj-ea"/>
          </a:endParaRPr>
        </a:p>
      </dgm:t>
    </dgm:pt>
    <dgm:pt modelId="{5249BAC0-91EA-489A-888E-4F2D6BF0487D}" type="parTrans" cxnId="{BA0EF873-5080-421E-A87A-616B393DF65D}">
      <dgm:prSet custT="1"/>
      <dgm:spPr/>
      <dgm:t>
        <a:bodyPr/>
        <a:lstStyle/>
        <a:p>
          <a:endParaRPr lang="zh-TW" altLang="en-US" sz="1400">
            <a:latin typeface="+mj-ea"/>
            <a:ea typeface="+mj-ea"/>
          </a:endParaRPr>
        </a:p>
      </dgm:t>
    </dgm:pt>
    <dgm:pt modelId="{46663816-32FE-4004-BB7D-58D9DF509A3B}" type="sibTrans" cxnId="{BA0EF873-5080-421E-A87A-616B393DF65D}">
      <dgm:prSet/>
      <dgm:spPr/>
      <dgm:t>
        <a:bodyPr/>
        <a:lstStyle/>
        <a:p>
          <a:endParaRPr lang="zh-TW" altLang="en-US" sz="1400">
            <a:latin typeface="+mj-ea"/>
            <a:ea typeface="+mj-ea"/>
          </a:endParaRPr>
        </a:p>
      </dgm:t>
    </dgm:pt>
    <dgm:pt modelId="{E4F3C6C7-9752-4074-A9D7-BF44A5BDBF1E}">
      <dgm:prSet phldrT="[文字]" custT="1"/>
      <dgm:spPr/>
      <dgm:t>
        <a:bodyPr/>
        <a:lstStyle/>
        <a:p>
          <a:r>
            <a:rPr lang="zh-TW" altLang="en-US" sz="1400" dirty="0" smtClean="0">
              <a:latin typeface="+mj-ea"/>
              <a:ea typeface="+mj-ea"/>
            </a:rPr>
            <a:t>星期二</a:t>
          </a:r>
          <a:r>
            <a:rPr lang="en-US" altLang="zh-TW" sz="1400" dirty="0" smtClean="0">
              <a:latin typeface="+mj-ea"/>
              <a:ea typeface="+mj-ea"/>
            </a:rPr>
            <a:t>9.7%</a:t>
          </a:r>
          <a:endParaRPr lang="zh-TW" altLang="en-US" sz="1400" dirty="0">
            <a:latin typeface="+mj-ea"/>
            <a:ea typeface="+mj-ea"/>
          </a:endParaRPr>
        </a:p>
      </dgm:t>
    </dgm:pt>
    <dgm:pt modelId="{D4F90F95-545D-48E8-89AD-0B6931F4FE61}" type="sibTrans" cxnId="{685CDF4B-1C98-4612-AD9A-137D9528399F}">
      <dgm:prSet/>
      <dgm:spPr/>
      <dgm:t>
        <a:bodyPr/>
        <a:lstStyle/>
        <a:p>
          <a:endParaRPr lang="zh-TW" altLang="en-US" sz="1400">
            <a:latin typeface="+mj-ea"/>
            <a:ea typeface="+mj-ea"/>
          </a:endParaRPr>
        </a:p>
      </dgm:t>
    </dgm:pt>
    <dgm:pt modelId="{2FEC151B-D95D-4F26-9D88-9E75858D46ED}" type="parTrans" cxnId="{685CDF4B-1C98-4612-AD9A-137D9528399F}">
      <dgm:prSet custT="1"/>
      <dgm:spPr/>
      <dgm:t>
        <a:bodyPr/>
        <a:lstStyle/>
        <a:p>
          <a:endParaRPr lang="zh-TW" altLang="en-US" sz="1400">
            <a:latin typeface="+mj-ea"/>
            <a:ea typeface="+mj-ea"/>
          </a:endParaRPr>
        </a:p>
      </dgm:t>
    </dgm:pt>
    <dgm:pt modelId="{4D83CF26-36E1-488B-A35A-613D295BCED4}">
      <dgm:prSet phldrT="[文字]" custT="1"/>
      <dgm:spPr/>
      <dgm:t>
        <a:bodyPr/>
        <a:lstStyle/>
        <a:p>
          <a:r>
            <a:rPr lang="zh-TW" altLang="en-US" sz="1400" dirty="0" smtClean="0">
              <a:latin typeface="+mj-ea"/>
              <a:ea typeface="+mj-ea"/>
            </a:rPr>
            <a:t>星期五</a:t>
          </a:r>
          <a:r>
            <a:rPr lang="en-US" altLang="zh-TW" sz="1400" dirty="0" smtClean="0">
              <a:latin typeface="+mj-ea"/>
              <a:ea typeface="+mj-ea"/>
            </a:rPr>
            <a:t>8%</a:t>
          </a:r>
          <a:endParaRPr lang="zh-TW" altLang="en-US" sz="1400" dirty="0">
            <a:latin typeface="+mj-ea"/>
            <a:ea typeface="+mj-ea"/>
          </a:endParaRPr>
        </a:p>
      </dgm:t>
    </dgm:pt>
    <dgm:pt modelId="{3C8F9E17-A4F7-41A0-BA25-D3C00950BC19}" type="parTrans" cxnId="{372E61B3-FF05-4761-A284-B301EDFB7674}">
      <dgm:prSet custT="1"/>
      <dgm:spPr/>
      <dgm:t>
        <a:bodyPr/>
        <a:lstStyle/>
        <a:p>
          <a:endParaRPr lang="zh-TW" altLang="en-US" sz="1400">
            <a:latin typeface="+mj-ea"/>
            <a:ea typeface="+mj-ea"/>
          </a:endParaRPr>
        </a:p>
      </dgm:t>
    </dgm:pt>
    <dgm:pt modelId="{68578C71-A0E0-46EE-AE46-2B6F60F11648}" type="sibTrans" cxnId="{372E61B3-FF05-4761-A284-B301EDFB7674}">
      <dgm:prSet/>
      <dgm:spPr/>
      <dgm:t>
        <a:bodyPr/>
        <a:lstStyle/>
        <a:p>
          <a:endParaRPr lang="zh-TW" altLang="en-US" sz="1400">
            <a:latin typeface="+mj-ea"/>
            <a:ea typeface="+mj-ea"/>
          </a:endParaRPr>
        </a:p>
      </dgm:t>
    </dgm:pt>
    <dgm:pt modelId="{56FC68C0-0946-42C1-A459-892299DE9627}" type="pres">
      <dgm:prSet presAssocID="{A977C978-D985-4A81-9C00-8A935AE1B0DA}" presName="diagram" presStyleCnt="0">
        <dgm:presLayoutVars>
          <dgm:chPref val="1"/>
          <dgm:dir/>
          <dgm:animOne val="branch"/>
          <dgm:animLvl val="lvl"/>
          <dgm:resizeHandles val="exact"/>
        </dgm:presLayoutVars>
      </dgm:prSet>
      <dgm:spPr/>
    </dgm:pt>
    <dgm:pt modelId="{1E4635BB-051B-49B0-B18D-AD46ED7943F1}" type="pres">
      <dgm:prSet presAssocID="{980E7AF9-C5A5-41CD-8DCF-5CB49724BAD1}" presName="root1" presStyleCnt="0"/>
      <dgm:spPr/>
    </dgm:pt>
    <dgm:pt modelId="{1EC61351-1442-481A-8B29-3E691DD8DE92}" type="pres">
      <dgm:prSet presAssocID="{980E7AF9-C5A5-41CD-8DCF-5CB49724BAD1}" presName="LevelOneTextNode" presStyleLbl="node0" presStyleIdx="0" presStyleCnt="1" custScaleX="128510">
        <dgm:presLayoutVars>
          <dgm:chPref val="3"/>
        </dgm:presLayoutVars>
      </dgm:prSet>
      <dgm:spPr/>
    </dgm:pt>
    <dgm:pt modelId="{12025E6A-AAAE-4A4A-A39B-E1E7A3AAF98B}" type="pres">
      <dgm:prSet presAssocID="{980E7AF9-C5A5-41CD-8DCF-5CB49724BAD1}" presName="level2hierChild" presStyleCnt="0"/>
      <dgm:spPr/>
    </dgm:pt>
    <dgm:pt modelId="{36AB8D20-5945-407F-B92A-875A588B692E}" type="pres">
      <dgm:prSet presAssocID="{3E31BF31-FB0D-434D-A8A4-7E1DCDF39573}" presName="conn2-1" presStyleLbl="parChTrans1D2" presStyleIdx="0" presStyleCnt="2"/>
      <dgm:spPr/>
    </dgm:pt>
    <dgm:pt modelId="{85D5FC19-D7FE-4B82-B3F4-9BBC6296B29E}" type="pres">
      <dgm:prSet presAssocID="{3E31BF31-FB0D-434D-A8A4-7E1DCDF39573}" presName="connTx" presStyleLbl="parChTrans1D2" presStyleIdx="0" presStyleCnt="2"/>
      <dgm:spPr/>
    </dgm:pt>
    <dgm:pt modelId="{49391225-27C4-4D63-A178-DF2A317CEBB0}" type="pres">
      <dgm:prSet presAssocID="{177EE1D5-1B80-48B9-BD1D-F59E22CF49A1}" presName="root2" presStyleCnt="0"/>
      <dgm:spPr/>
    </dgm:pt>
    <dgm:pt modelId="{66696C0E-0E86-46F5-B12D-845C262DFD42}" type="pres">
      <dgm:prSet presAssocID="{177EE1D5-1B80-48B9-BD1D-F59E22CF49A1}" presName="LevelTwoTextNode" presStyleLbl="node2" presStyleIdx="0" presStyleCnt="2">
        <dgm:presLayoutVars>
          <dgm:chPref val="3"/>
        </dgm:presLayoutVars>
      </dgm:prSet>
      <dgm:spPr/>
    </dgm:pt>
    <dgm:pt modelId="{180A0BDC-DA2D-4D8B-A8D7-F5CCC588BFA0}" type="pres">
      <dgm:prSet presAssocID="{177EE1D5-1B80-48B9-BD1D-F59E22CF49A1}" presName="level3hierChild" presStyleCnt="0"/>
      <dgm:spPr/>
    </dgm:pt>
    <dgm:pt modelId="{470C0AD8-B451-4948-B72F-CFF673B138C0}" type="pres">
      <dgm:prSet presAssocID="{4981824B-C22B-4F81-9719-627A1699C6A7}" presName="conn2-1" presStyleLbl="parChTrans1D3" presStyleIdx="0" presStyleCnt="4"/>
      <dgm:spPr/>
    </dgm:pt>
    <dgm:pt modelId="{F7392414-80ED-48D8-82DC-CE31F30DE46F}" type="pres">
      <dgm:prSet presAssocID="{4981824B-C22B-4F81-9719-627A1699C6A7}" presName="connTx" presStyleLbl="parChTrans1D3" presStyleIdx="0" presStyleCnt="4"/>
      <dgm:spPr/>
    </dgm:pt>
    <dgm:pt modelId="{66FF3FFA-94D5-44E1-B4E7-14BBADAF7BAC}" type="pres">
      <dgm:prSet presAssocID="{6B7B2422-116F-4FC3-93CC-80914DFCB010}" presName="root2" presStyleCnt="0"/>
      <dgm:spPr/>
    </dgm:pt>
    <dgm:pt modelId="{0147E3D9-A069-4CD6-82C9-19BC82859A4B}" type="pres">
      <dgm:prSet presAssocID="{6B7B2422-116F-4FC3-93CC-80914DFCB010}" presName="LevelTwoTextNode" presStyleLbl="node3" presStyleIdx="0" presStyleCnt="4">
        <dgm:presLayoutVars>
          <dgm:chPref val="3"/>
        </dgm:presLayoutVars>
      </dgm:prSet>
      <dgm:spPr/>
    </dgm:pt>
    <dgm:pt modelId="{7A40B222-097C-4997-B6B7-AB6F41BE928E}" type="pres">
      <dgm:prSet presAssocID="{6B7B2422-116F-4FC3-93CC-80914DFCB010}" presName="level3hierChild" presStyleCnt="0"/>
      <dgm:spPr/>
    </dgm:pt>
    <dgm:pt modelId="{D2513020-C07A-45AF-ABA2-C151CFE42B5B}" type="pres">
      <dgm:prSet presAssocID="{9E4ADAF7-1172-41D3-AFD6-441207231A58}" presName="conn2-1" presStyleLbl="parChTrans1D3" presStyleIdx="1" presStyleCnt="4"/>
      <dgm:spPr/>
    </dgm:pt>
    <dgm:pt modelId="{8CFDA855-7660-489B-AEFE-E43ADACEBF24}" type="pres">
      <dgm:prSet presAssocID="{9E4ADAF7-1172-41D3-AFD6-441207231A58}" presName="connTx" presStyleLbl="parChTrans1D3" presStyleIdx="1" presStyleCnt="4"/>
      <dgm:spPr/>
    </dgm:pt>
    <dgm:pt modelId="{1C67F656-9F21-457E-880E-631B6174FC38}" type="pres">
      <dgm:prSet presAssocID="{9C30C845-ED29-4178-8BB6-D3BC6EE1F5A0}" presName="root2" presStyleCnt="0"/>
      <dgm:spPr/>
    </dgm:pt>
    <dgm:pt modelId="{702183E2-9B1A-4DC8-9765-8452AE1142C9}" type="pres">
      <dgm:prSet presAssocID="{9C30C845-ED29-4178-8BB6-D3BC6EE1F5A0}" presName="LevelTwoTextNode" presStyleLbl="node3" presStyleIdx="1" presStyleCnt="4">
        <dgm:presLayoutVars>
          <dgm:chPref val="3"/>
        </dgm:presLayoutVars>
      </dgm:prSet>
      <dgm:spPr/>
    </dgm:pt>
    <dgm:pt modelId="{9B3831F0-8BEC-4C5E-8E46-82B4699C4F74}" type="pres">
      <dgm:prSet presAssocID="{9C30C845-ED29-4178-8BB6-D3BC6EE1F5A0}" presName="level3hierChild" presStyleCnt="0"/>
      <dgm:spPr/>
    </dgm:pt>
    <dgm:pt modelId="{9CC9492B-6793-458C-8466-F850DCFA4D45}" type="pres">
      <dgm:prSet presAssocID="{5249BAC0-91EA-489A-888E-4F2D6BF0487D}" presName="conn2-1" presStyleLbl="parChTrans1D2" presStyleIdx="1" presStyleCnt="2"/>
      <dgm:spPr/>
    </dgm:pt>
    <dgm:pt modelId="{6C944691-B1E4-4020-96D3-5FF5E44D7C3F}" type="pres">
      <dgm:prSet presAssocID="{5249BAC0-91EA-489A-888E-4F2D6BF0487D}" presName="connTx" presStyleLbl="parChTrans1D2" presStyleIdx="1" presStyleCnt="2"/>
      <dgm:spPr/>
    </dgm:pt>
    <dgm:pt modelId="{26F3078A-FB17-4CB0-B452-F845BEA8F42E}" type="pres">
      <dgm:prSet presAssocID="{9AA4E362-DFF0-4481-9228-8420EB40C6C4}" presName="root2" presStyleCnt="0"/>
      <dgm:spPr/>
    </dgm:pt>
    <dgm:pt modelId="{6DF3137C-436C-4027-9136-9BDEF664E607}" type="pres">
      <dgm:prSet presAssocID="{9AA4E362-DFF0-4481-9228-8420EB40C6C4}" presName="LevelTwoTextNode" presStyleLbl="node2" presStyleIdx="1" presStyleCnt="2">
        <dgm:presLayoutVars>
          <dgm:chPref val="3"/>
        </dgm:presLayoutVars>
      </dgm:prSet>
      <dgm:spPr/>
      <dgm:t>
        <a:bodyPr/>
        <a:lstStyle/>
        <a:p>
          <a:endParaRPr lang="zh-TW" altLang="en-US"/>
        </a:p>
      </dgm:t>
    </dgm:pt>
    <dgm:pt modelId="{47D386F0-8ED6-4277-895F-9393A16AC29F}" type="pres">
      <dgm:prSet presAssocID="{9AA4E362-DFF0-4481-9228-8420EB40C6C4}" presName="level3hierChild" presStyleCnt="0"/>
      <dgm:spPr/>
    </dgm:pt>
    <dgm:pt modelId="{314F2729-A715-4D7E-A506-6EB5927319E2}" type="pres">
      <dgm:prSet presAssocID="{2FEC151B-D95D-4F26-9D88-9E75858D46ED}" presName="conn2-1" presStyleLbl="parChTrans1D3" presStyleIdx="2" presStyleCnt="4"/>
      <dgm:spPr/>
    </dgm:pt>
    <dgm:pt modelId="{133C67E0-AD46-4A21-91E5-E662A8E593A3}" type="pres">
      <dgm:prSet presAssocID="{2FEC151B-D95D-4F26-9D88-9E75858D46ED}" presName="connTx" presStyleLbl="parChTrans1D3" presStyleIdx="2" presStyleCnt="4"/>
      <dgm:spPr/>
    </dgm:pt>
    <dgm:pt modelId="{E488DB46-16F0-4C4A-97EE-5C4FB01A95F8}" type="pres">
      <dgm:prSet presAssocID="{E4F3C6C7-9752-4074-A9D7-BF44A5BDBF1E}" presName="root2" presStyleCnt="0"/>
      <dgm:spPr/>
    </dgm:pt>
    <dgm:pt modelId="{E11CA810-E024-4049-9C57-7725B05F332F}" type="pres">
      <dgm:prSet presAssocID="{E4F3C6C7-9752-4074-A9D7-BF44A5BDBF1E}" presName="LevelTwoTextNode" presStyleLbl="node3" presStyleIdx="2" presStyleCnt="4">
        <dgm:presLayoutVars>
          <dgm:chPref val="3"/>
        </dgm:presLayoutVars>
      </dgm:prSet>
      <dgm:spPr/>
      <dgm:t>
        <a:bodyPr/>
        <a:lstStyle/>
        <a:p>
          <a:endParaRPr lang="zh-TW" altLang="en-US"/>
        </a:p>
      </dgm:t>
    </dgm:pt>
    <dgm:pt modelId="{C6446310-24A1-4FDF-A603-276F80D00FA3}" type="pres">
      <dgm:prSet presAssocID="{E4F3C6C7-9752-4074-A9D7-BF44A5BDBF1E}" presName="level3hierChild" presStyleCnt="0"/>
      <dgm:spPr/>
    </dgm:pt>
    <dgm:pt modelId="{79115E9E-D9A7-4370-8E99-0065A41531D0}" type="pres">
      <dgm:prSet presAssocID="{3C8F9E17-A4F7-41A0-BA25-D3C00950BC19}" presName="conn2-1" presStyleLbl="parChTrans1D3" presStyleIdx="3" presStyleCnt="4"/>
      <dgm:spPr/>
    </dgm:pt>
    <dgm:pt modelId="{71DF1D98-4737-4176-8E7A-DE07DBE51C27}" type="pres">
      <dgm:prSet presAssocID="{3C8F9E17-A4F7-41A0-BA25-D3C00950BC19}" presName="connTx" presStyleLbl="parChTrans1D3" presStyleIdx="3" presStyleCnt="4"/>
      <dgm:spPr/>
    </dgm:pt>
    <dgm:pt modelId="{C30FB421-8448-4E23-BC5A-E3C9E6638040}" type="pres">
      <dgm:prSet presAssocID="{4D83CF26-36E1-488B-A35A-613D295BCED4}" presName="root2" presStyleCnt="0"/>
      <dgm:spPr/>
    </dgm:pt>
    <dgm:pt modelId="{7D09AF89-DE4C-4E59-8F55-9E9178B9156C}" type="pres">
      <dgm:prSet presAssocID="{4D83CF26-36E1-488B-A35A-613D295BCED4}" presName="LevelTwoTextNode" presStyleLbl="node3" presStyleIdx="3" presStyleCnt="4">
        <dgm:presLayoutVars>
          <dgm:chPref val="3"/>
        </dgm:presLayoutVars>
      </dgm:prSet>
      <dgm:spPr/>
      <dgm:t>
        <a:bodyPr/>
        <a:lstStyle/>
        <a:p>
          <a:endParaRPr lang="zh-TW" altLang="en-US"/>
        </a:p>
      </dgm:t>
    </dgm:pt>
    <dgm:pt modelId="{4361A2C5-7032-4D72-B13A-27AB5D8BB58B}" type="pres">
      <dgm:prSet presAssocID="{4D83CF26-36E1-488B-A35A-613D295BCED4}" presName="level3hierChild" presStyleCnt="0"/>
      <dgm:spPr/>
    </dgm:pt>
  </dgm:ptLst>
  <dgm:cxnLst>
    <dgm:cxn modelId="{372E61B3-FF05-4761-A284-B301EDFB7674}" srcId="{9AA4E362-DFF0-4481-9228-8420EB40C6C4}" destId="{4D83CF26-36E1-488B-A35A-613D295BCED4}" srcOrd="1" destOrd="0" parTransId="{3C8F9E17-A4F7-41A0-BA25-D3C00950BC19}" sibTransId="{68578C71-A0E0-46EE-AE46-2B6F60F11648}"/>
    <dgm:cxn modelId="{BA0EF873-5080-421E-A87A-616B393DF65D}" srcId="{980E7AF9-C5A5-41CD-8DCF-5CB49724BAD1}" destId="{9AA4E362-DFF0-4481-9228-8420EB40C6C4}" srcOrd="1" destOrd="0" parTransId="{5249BAC0-91EA-489A-888E-4F2D6BF0487D}" sibTransId="{46663816-32FE-4004-BB7D-58D9DF509A3B}"/>
    <dgm:cxn modelId="{D3A102BA-9A1C-4D7C-8F77-D3C399417C36}" type="presOf" srcId="{177EE1D5-1B80-48B9-BD1D-F59E22CF49A1}" destId="{66696C0E-0E86-46F5-B12D-845C262DFD42}" srcOrd="0" destOrd="0" presId="urn:microsoft.com/office/officeart/2005/8/layout/hierarchy2"/>
    <dgm:cxn modelId="{40C07956-991A-4CBF-AEEB-BA11AFFCD001}" type="presOf" srcId="{E4F3C6C7-9752-4074-A9D7-BF44A5BDBF1E}" destId="{E11CA810-E024-4049-9C57-7725B05F332F}" srcOrd="0" destOrd="0" presId="urn:microsoft.com/office/officeart/2005/8/layout/hierarchy2"/>
    <dgm:cxn modelId="{55926F21-DA90-48DE-8E96-435EDDCF054E}" type="presOf" srcId="{980E7AF9-C5A5-41CD-8DCF-5CB49724BAD1}" destId="{1EC61351-1442-481A-8B29-3E691DD8DE92}" srcOrd="0" destOrd="0" presId="urn:microsoft.com/office/officeart/2005/8/layout/hierarchy2"/>
    <dgm:cxn modelId="{87879973-74EC-4E84-88C5-0630697050F4}" type="presOf" srcId="{5249BAC0-91EA-489A-888E-4F2D6BF0487D}" destId="{6C944691-B1E4-4020-96D3-5FF5E44D7C3F}" srcOrd="1" destOrd="0" presId="urn:microsoft.com/office/officeart/2005/8/layout/hierarchy2"/>
    <dgm:cxn modelId="{85438A29-197C-4632-9E28-1D681CD186B7}" srcId="{177EE1D5-1B80-48B9-BD1D-F59E22CF49A1}" destId="{9C30C845-ED29-4178-8BB6-D3BC6EE1F5A0}" srcOrd="1" destOrd="0" parTransId="{9E4ADAF7-1172-41D3-AFD6-441207231A58}" sibTransId="{67075C5A-72D7-4D1C-AF22-3103DC6DE457}"/>
    <dgm:cxn modelId="{99784FF3-74EE-4749-86BB-E6127B05A24B}" srcId="{980E7AF9-C5A5-41CD-8DCF-5CB49724BAD1}" destId="{177EE1D5-1B80-48B9-BD1D-F59E22CF49A1}" srcOrd="0" destOrd="0" parTransId="{3E31BF31-FB0D-434D-A8A4-7E1DCDF39573}" sibTransId="{91D7F0B2-02D6-4B66-B0CC-082B284F739C}"/>
    <dgm:cxn modelId="{CDB2C1E1-D221-4CED-8654-9C55958C35F3}" type="presOf" srcId="{6B7B2422-116F-4FC3-93CC-80914DFCB010}" destId="{0147E3D9-A069-4CD6-82C9-19BC82859A4B}" srcOrd="0" destOrd="0" presId="urn:microsoft.com/office/officeart/2005/8/layout/hierarchy2"/>
    <dgm:cxn modelId="{B867C4AA-3180-4748-9A46-7BD172722A9C}" type="presOf" srcId="{5249BAC0-91EA-489A-888E-4F2D6BF0487D}" destId="{9CC9492B-6793-458C-8466-F850DCFA4D45}" srcOrd="0" destOrd="0" presId="urn:microsoft.com/office/officeart/2005/8/layout/hierarchy2"/>
    <dgm:cxn modelId="{21B315B3-5DCD-4259-98F2-A93902A360B2}" type="presOf" srcId="{4981824B-C22B-4F81-9719-627A1699C6A7}" destId="{F7392414-80ED-48D8-82DC-CE31F30DE46F}" srcOrd="1" destOrd="0" presId="urn:microsoft.com/office/officeart/2005/8/layout/hierarchy2"/>
    <dgm:cxn modelId="{CB410911-BD34-40DB-8679-8D39A65E0B7C}" type="presOf" srcId="{4D83CF26-36E1-488B-A35A-613D295BCED4}" destId="{7D09AF89-DE4C-4E59-8F55-9E9178B9156C}" srcOrd="0" destOrd="0" presId="urn:microsoft.com/office/officeart/2005/8/layout/hierarchy2"/>
    <dgm:cxn modelId="{2A4FCC40-2E83-47EA-B601-DA4C7BE30DA4}" type="presOf" srcId="{2FEC151B-D95D-4F26-9D88-9E75858D46ED}" destId="{314F2729-A715-4D7E-A506-6EB5927319E2}" srcOrd="0" destOrd="0" presId="urn:microsoft.com/office/officeart/2005/8/layout/hierarchy2"/>
    <dgm:cxn modelId="{067D489E-9298-4CA6-9408-2336E12C5D41}" type="presOf" srcId="{9E4ADAF7-1172-41D3-AFD6-441207231A58}" destId="{D2513020-C07A-45AF-ABA2-C151CFE42B5B}" srcOrd="0" destOrd="0" presId="urn:microsoft.com/office/officeart/2005/8/layout/hierarchy2"/>
    <dgm:cxn modelId="{B5B9DC67-7ED9-4C08-8DBF-A1FC0F349089}" type="presOf" srcId="{3E31BF31-FB0D-434D-A8A4-7E1DCDF39573}" destId="{36AB8D20-5945-407F-B92A-875A588B692E}" srcOrd="0" destOrd="0" presId="urn:microsoft.com/office/officeart/2005/8/layout/hierarchy2"/>
    <dgm:cxn modelId="{AA70084B-A6AA-4362-A97C-AAC554772B3B}" srcId="{177EE1D5-1B80-48B9-BD1D-F59E22CF49A1}" destId="{6B7B2422-116F-4FC3-93CC-80914DFCB010}" srcOrd="0" destOrd="0" parTransId="{4981824B-C22B-4F81-9719-627A1699C6A7}" sibTransId="{3F6DC50F-81A6-430C-8392-5A79998A69E7}"/>
    <dgm:cxn modelId="{685CDF4B-1C98-4612-AD9A-137D9528399F}" srcId="{9AA4E362-DFF0-4481-9228-8420EB40C6C4}" destId="{E4F3C6C7-9752-4074-A9D7-BF44A5BDBF1E}" srcOrd="0" destOrd="0" parTransId="{2FEC151B-D95D-4F26-9D88-9E75858D46ED}" sibTransId="{D4F90F95-545D-48E8-89AD-0B6931F4FE61}"/>
    <dgm:cxn modelId="{CC15ABD4-5C0B-4E71-8F62-0662525C4A66}" type="presOf" srcId="{4981824B-C22B-4F81-9719-627A1699C6A7}" destId="{470C0AD8-B451-4948-B72F-CFF673B138C0}" srcOrd="0" destOrd="0" presId="urn:microsoft.com/office/officeart/2005/8/layout/hierarchy2"/>
    <dgm:cxn modelId="{3EA8B032-E310-4A6A-A5BD-5279E4323A87}" type="presOf" srcId="{A977C978-D985-4A81-9C00-8A935AE1B0DA}" destId="{56FC68C0-0946-42C1-A459-892299DE9627}" srcOrd="0" destOrd="0" presId="urn:microsoft.com/office/officeart/2005/8/layout/hierarchy2"/>
    <dgm:cxn modelId="{DC1BDF35-E653-4D6E-B989-6C03C4AFE47F}" type="presOf" srcId="{3C8F9E17-A4F7-41A0-BA25-D3C00950BC19}" destId="{71DF1D98-4737-4176-8E7A-DE07DBE51C27}" srcOrd="1" destOrd="0" presId="urn:microsoft.com/office/officeart/2005/8/layout/hierarchy2"/>
    <dgm:cxn modelId="{9FF294C6-A163-4D1C-B426-64FF8775E794}" type="presOf" srcId="{3E31BF31-FB0D-434D-A8A4-7E1DCDF39573}" destId="{85D5FC19-D7FE-4B82-B3F4-9BBC6296B29E}" srcOrd="1" destOrd="0" presId="urn:microsoft.com/office/officeart/2005/8/layout/hierarchy2"/>
    <dgm:cxn modelId="{AD4C0FCB-E09F-4D82-9B0B-6287BE43A5F2}" type="presOf" srcId="{9C30C845-ED29-4178-8BB6-D3BC6EE1F5A0}" destId="{702183E2-9B1A-4DC8-9765-8452AE1142C9}" srcOrd="0" destOrd="0" presId="urn:microsoft.com/office/officeart/2005/8/layout/hierarchy2"/>
    <dgm:cxn modelId="{D09B00BC-9281-48A8-84FB-9FEEFA2EC0A8}" type="presOf" srcId="{9AA4E362-DFF0-4481-9228-8420EB40C6C4}" destId="{6DF3137C-436C-4027-9136-9BDEF664E607}" srcOrd="0" destOrd="0" presId="urn:microsoft.com/office/officeart/2005/8/layout/hierarchy2"/>
    <dgm:cxn modelId="{328A8422-F07E-4C36-9204-859B02D32584}" type="presOf" srcId="{3C8F9E17-A4F7-41A0-BA25-D3C00950BC19}" destId="{79115E9E-D9A7-4370-8E99-0065A41531D0}" srcOrd="0" destOrd="0" presId="urn:microsoft.com/office/officeart/2005/8/layout/hierarchy2"/>
    <dgm:cxn modelId="{67F22B50-4BB0-41A3-A4E9-0216B414FF0B}" type="presOf" srcId="{9E4ADAF7-1172-41D3-AFD6-441207231A58}" destId="{8CFDA855-7660-489B-AEFE-E43ADACEBF24}" srcOrd="1" destOrd="0" presId="urn:microsoft.com/office/officeart/2005/8/layout/hierarchy2"/>
    <dgm:cxn modelId="{8CD60B61-F96F-4D8B-A3C4-2610B6FD5056}" type="presOf" srcId="{2FEC151B-D95D-4F26-9D88-9E75858D46ED}" destId="{133C67E0-AD46-4A21-91E5-E662A8E593A3}" srcOrd="1" destOrd="0" presId="urn:microsoft.com/office/officeart/2005/8/layout/hierarchy2"/>
    <dgm:cxn modelId="{D6E1FA7F-6DE0-491A-A0EE-BC743D0FCA43}" srcId="{A977C978-D985-4A81-9C00-8A935AE1B0DA}" destId="{980E7AF9-C5A5-41CD-8DCF-5CB49724BAD1}" srcOrd="0" destOrd="0" parTransId="{009E6B4B-E81E-474C-B91A-04639240E08A}" sibTransId="{04009070-7089-401B-BD84-86B8D8A6197C}"/>
    <dgm:cxn modelId="{1BCD983C-F688-48E5-B806-9C6EEDAB3475}" type="presParOf" srcId="{56FC68C0-0946-42C1-A459-892299DE9627}" destId="{1E4635BB-051B-49B0-B18D-AD46ED7943F1}" srcOrd="0" destOrd="0" presId="urn:microsoft.com/office/officeart/2005/8/layout/hierarchy2"/>
    <dgm:cxn modelId="{6ADF1ACE-FDD0-4BE0-AA35-41A48D29749B}" type="presParOf" srcId="{1E4635BB-051B-49B0-B18D-AD46ED7943F1}" destId="{1EC61351-1442-481A-8B29-3E691DD8DE92}" srcOrd="0" destOrd="0" presId="urn:microsoft.com/office/officeart/2005/8/layout/hierarchy2"/>
    <dgm:cxn modelId="{CBDEC38C-4472-46B7-BAEB-A57383037EA7}" type="presParOf" srcId="{1E4635BB-051B-49B0-B18D-AD46ED7943F1}" destId="{12025E6A-AAAE-4A4A-A39B-E1E7A3AAF98B}" srcOrd="1" destOrd="0" presId="urn:microsoft.com/office/officeart/2005/8/layout/hierarchy2"/>
    <dgm:cxn modelId="{52E6F379-883E-447A-9017-6A0A425BC24A}" type="presParOf" srcId="{12025E6A-AAAE-4A4A-A39B-E1E7A3AAF98B}" destId="{36AB8D20-5945-407F-B92A-875A588B692E}" srcOrd="0" destOrd="0" presId="urn:microsoft.com/office/officeart/2005/8/layout/hierarchy2"/>
    <dgm:cxn modelId="{F330D3E7-2149-46A0-A682-6985BFA69503}" type="presParOf" srcId="{36AB8D20-5945-407F-B92A-875A588B692E}" destId="{85D5FC19-D7FE-4B82-B3F4-9BBC6296B29E}" srcOrd="0" destOrd="0" presId="urn:microsoft.com/office/officeart/2005/8/layout/hierarchy2"/>
    <dgm:cxn modelId="{4F6659CF-0FBD-4128-ADF7-E7CB5B122749}" type="presParOf" srcId="{12025E6A-AAAE-4A4A-A39B-E1E7A3AAF98B}" destId="{49391225-27C4-4D63-A178-DF2A317CEBB0}" srcOrd="1" destOrd="0" presId="urn:microsoft.com/office/officeart/2005/8/layout/hierarchy2"/>
    <dgm:cxn modelId="{0DECA295-CED5-4014-A758-AF52EDA679FD}" type="presParOf" srcId="{49391225-27C4-4D63-A178-DF2A317CEBB0}" destId="{66696C0E-0E86-46F5-B12D-845C262DFD42}" srcOrd="0" destOrd="0" presId="urn:microsoft.com/office/officeart/2005/8/layout/hierarchy2"/>
    <dgm:cxn modelId="{74CAED2A-2E52-45AF-B550-69791E09229E}" type="presParOf" srcId="{49391225-27C4-4D63-A178-DF2A317CEBB0}" destId="{180A0BDC-DA2D-4D8B-A8D7-F5CCC588BFA0}" srcOrd="1" destOrd="0" presId="urn:microsoft.com/office/officeart/2005/8/layout/hierarchy2"/>
    <dgm:cxn modelId="{615D5A46-2D11-4B44-99E0-C932C3681263}" type="presParOf" srcId="{180A0BDC-DA2D-4D8B-A8D7-F5CCC588BFA0}" destId="{470C0AD8-B451-4948-B72F-CFF673B138C0}" srcOrd="0" destOrd="0" presId="urn:microsoft.com/office/officeart/2005/8/layout/hierarchy2"/>
    <dgm:cxn modelId="{31CD37BE-6BA1-4D7A-B757-354CCBD7BA83}" type="presParOf" srcId="{470C0AD8-B451-4948-B72F-CFF673B138C0}" destId="{F7392414-80ED-48D8-82DC-CE31F30DE46F}" srcOrd="0" destOrd="0" presId="urn:microsoft.com/office/officeart/2005/8/layout/hierarchy2"/>
    <dgm:cxn modelId="{4E68AF3D-9DC8-413B-B3F5-8F35D0C47D53}" type="presParOf" srcId="{180A0BDC-DA2D-4D8B-A8D7-F5CCC588BFA0}" destId="{66FF3FFA-94D5-44E1-B4E7-14BBADAF7BAC}" srcOrd="1" destOrd="0" presId="urn:microsoft.com/office/officeart/2005/8/layout/hierarchy2"/>
    <dgm:cxn modelId="{8D0359AD-6669-4A3D-B6E7-9BE8BCA38155}" type="presParOf" srcId="{66FF3FFA-94D5-44E1-B4E7-14BBADAF7BAC}" destId="{0147E3D9-A069-4CD6-82C9-19BC82859A4B}" srcOrd="0" destOrd="0" presId="urn:microsoft.com/office/officeart/2005/8/layout/hierarchy2"/>
    <dgm:cxn modelId="{D06B808E-4327-46E8-BF08-5CE11763EE0F}" type="presParOf" srcId="{66FF3FFA-94D5-44E1-B4E7-14BBADAF7BAC}" destId="{7A40B222-097C-4997-B6B7-AB6F41BE928E}" srcOrd="1" destOrd="0" presId="urn:microsoft.com/office/officeart/2005/8/layout/hierarchy2"/>
    <dgm:cxn modelId="{ACAA4FC0-ACB1-4DA6-B794-5FB856061971}" type="presParOf" srcId="{180A0BDC-DA2D-4D8B-A8D7-F5CCC588BFA0}" destId="{D2513020-C07A-45AF-ABA2-C151CFE42B5B}" srcOrd="2" destOrd="0" presId="urn:microsoft.com/office/officeart/2005/8/layout/hierarchy2"/>
    <dgm:cxn modelId="{CD361320-5E95-4621-9052-B1B7FFFEE05F}" type="presParOf" srcId="{D2513020-C07A-45AF-ABA2-C151CFE42B5B}" destId="{8CFDA855-7660-489B-AEFE-E43ADACEBF24}" srcOrd="0" destOrd="0" presId="urn:microsoft.com/office/officeart/2005/8/layout/hierarchy2"/>
    <dgm:cxn modelId="{5F1DEA29-C6D3-4E15-BB4D-AF810210376D}" type="presParOf" srcId="{180A0BDC-DA2D-4D8B-A8D7-F5CCC588BFA0}" destId="{1C67F656-9F21-457E-880E-631B6174FC38}" srcOrd="3" destOrd="0" presId="urn:microsoft.com/office/officeart/2005/8/layout/hierarchy2"/>
    <dgm:cxn modelId="{78CBA39F-95DF-4596-8F4B-3BB1CAB37321}" type="presParOf" srcId="{1C67F656-9F21-457E-880E-631B6174FC38}" destId="{702183E2-9B1A-4DC8-9765-8452AE1142C9}" srcOrd="0" destOrd="0" presId="urn:microsoft.com/office/officeart/2005/8/layout/hierarchy2"/>
    <dgm:cxn modelId="{5FE98763-F358-4D9C-98A4-DFE6C9EBBCB0}" type="presParOf" srcId="{1C67F656-9F21-457E-880E-631B6174FC38}" destId="{9B3831F0-8BEC-4C5E-8E46-82B4699C4F74}" srcOrd="1" destOrd="0" presId="urn:microsoft.com/office/officeart/2005/8/layout/hierarchy2"/>
    <dgm:cxn modelId="{238C5D1C-B703-448C-AA32-A4962BA536EA}" type="presParOf" srcId="{12025E6A-AAAE-4A4A-A39B-E1E7A3AAF98B}" destId="{9CC9492B-6793-458C-8466-F850DCFA4D45}" srcOrd="2" destOrd="0" presId="urn:microsoft.com/office/officeart/2005/8/layout/hierarchy2"/>
    <dgm:cxn modelId="{C7F1A4E1-5D6F-4406-863A-F0F5CD62CAEF}" type="presParOf" srcId="{9CC9492B-6793-458C-8466-F850DCFA4D45}" destId="{6C944691-B1E4-4020-96D3-5FF5E44D7C3F}" srcOrd="0" destOrd="0" presId="urn:microsoft.com/office/officeart/2005/8/layout/hierarchy2"/>
    <dgm:cxn modelId="{F377FB85-9D7E-4D10-814A-C09074F07D02}" type="presParOf" srcId="{12025E6A-AAAE-4A4A-A39B-E1E7A3AAF98B}" destId="{26F3078A-FB17-4CB0-B452-F845BEA8F42E}" srcOrd="3" destOrd="0" presId="urn:microsoft.com/office/officeart/2005/8/layout/hierarchy2"/>
    <dgm:cxn modelId="{F116E0E8-4FC1-4396-A39F-A58D708F8A44}" type="presParOf" srcId="{26F3078A-FB17-4CB0-B452-F845BEA8F42E}" destId="{6DF3137C-436C-4027-9136-9BDEF664E607}" srcOrd="0" destOrd="0" presId="urn:microsoft.com/office/officeart/2005/8/layout/hierarchy2"/>
    <dgm:cxn modelId="{31805FE2-37D1-4F36-BCEB-255BF2994E18}" type="presParOf" srcId="{26F3078A-FB17-4CB0-B452-F845BEA8F42E}" destId="{47D386F0-8ED6-4277-895F-9393A16AC29F}" srcOrd="1" destOrd="0" presId="urn:microsoft.com/office/officeart/2005/8/layout/hierarchy2"/>
    <dgm:cxn modelId="{5E7F529F-211A-40DE-B04C-FA1046382D05}" type="presParOf" srcId="{47D386F0-8ED6-4277-895F-9393A16AC29F}" destId="{314F2729-A715-4D7E-A506-6EB5927319E2}" srcOrd="0" destOrd="0" presId="urn:microsoft.com/office/officeart/2005/8/layout/hierarchy2"/>
    <dgm:cxn modelId="{83CB013A-781A-4E34-ABDD-A1DD088155AF}" type="presParOf" srcId="{314F2729-A715-4D7E-A506-6EB5927319E2}" destId="{133C67E0-AD46-4A21-91E5-E662A8E593A3}" srcOrd="0" destOrd="0" presId="urn:microsoft.com/office/officeart/2005/8/layout/hierarchy2"/>
    <dgm:cxn modelId="{0D30D5D5-8676-477E-A3AE-EB560DAC10A7}" type="presParOf" srcId="{47D386F0-8ED6-4277-895F-9393A16AC29F}" destId="{E488DB46-16F0-4C4A-97EE-5C4FB01A95F8}" srcOrd="1" destOrd="0" presId="urn:microsoft.com/office/officeart/2005/8/layout/hierarchy2"/>
    <dgm:cxn modelId="{553C54D7-5F5C-492F-858A-7B4FA650F2BF}" type="presParOf" srcId="{E488DB46-16F0-4C4A-97EE-5C4FB01A95F8}" destId="{E11CA810-E024-4049-9C57-7725B05F332F}" srcOrd="0" destOrd="0" presId="urn:microsoft.com/office/officeart/2005/8/layout/hierarchy2"/>
    <dgm:cxn modelId="{B9609D42-6580-4D9F-BCF9-951F5862136D}" type="presParOf" srcId="{E488DB46-16F0-4C4A-97EE-5C4FB01A95F8}" destId="{C6446310-24A1-4FDF-A603-276F80D00FA3}" srcOrd="1" destOrd="0" presId="urn:microsoft.com/office/officeart/2005/8/layout/hierarchy2"/>
    <dgm:cxn modelId="{35D4E06E-37D6-45A8-9F6A-BF9E586199E4}" type="presParOf" srcId="{47D386F0-8ED6-4277-895F-9393A16AC29F}" destId="{79115E9E-D9A7-4370-8E99-0065A41531D0}" srcOrd="2" destOrd="0" presId="urn:microsoft.com/office/officeart/2005/8/layout/hierarchy2"/>
    <dgm:cxn modelId="{0D9E6D97-C318-4A28-B02C-A980C70D9FBC}" type="presParOf" srcId="{79115E9E-D9A7-4370-8E99-0065A41531D0}" destId="{71DF1D98-4737-4176-8E7A-DE07DBE51C27}" srcOrd="0" destOrd="0" presId="urn:microsoft.com/office/officeart/2005/8/layout/hierarchy2"/>
    <dgm:cxn modelId="{B218B44D-9667-439F-A119-D991775EEC76}" type="presParOf" srcId="{47D386F0-8ED6-4277-895F-9393A16AC29F}" destId="{C30FB421-8448-4E23-BC5A-E3C9E6638040}" srcOrd="3" destOrd="0" presId="urn:microsoft.com/office/officeart/2005/8/layout/hierarchy2"/>
    <dgm:cxn modelId="{9F993403-E261-47A0-A2DC-F74213AB1D81}" type="presParOf" srcId="{C30FB421-8448-4E23-BC5A-E3C9E6638040}" destId="{7D09AF89-DE4C-4E59-8F55-9E9178B9156C}" srcOrd="0" destOrd="0" presId="urn:microsoft.com/office/officeart/2005/8/layout/hierarchy2"/>
    <dgm:cxn modelId="{C3C35E90-610F-4120-8B94-03DDF40FFD6E}" type="presParOf" srcId="{C30FB421-8448-4E23-BC5A-E3C9E6638040}" destId="{4361A2C5-7032-4D72-B13A-27AB5D8BB58B}"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10F502BC-557C-458A-AB69-7DDC2A81E1C8}" type="doc">
      <dgm:prSet loTypeId="urn:microsoft.com/office/officeart/2005/8/layout/hierarchy3" loCatId="hierarchy" qsTypeId="urn:microsoft.com/office/officeart/2005/8/quickstyle/simple4" qsCatId="simple" csTypeId="urn:microsoft.com/office/officeart/2005/8/colors/colorful3" csCatId="colorful" phldr="1"/>
      <dgm:spPr/>
      <dgm:t>
        <a:bodyPr/>
        <a:lstStyle/>
        <a:p>
          <a:endParaRPr lang="zh-TW" altLang="en-US"/>
        </a:p>
      </dgm:t>
    </dgm:pt>
    <dgm:pt modelId="{CE8C0D07-9F00-47FD-B941-59134DA5CE78}">
      <dgm:prSet phldrT="[文字]" custT="1"/>
      <dgm:spPr/>
      <dgm:t>
        <a:bodyPr/>
        <a:lstStyle/>
        <a:p>
          <a:r>
            <a:rPr lang="zh-TW" altLang="en-US" sz="1400" dirty="0" smtClean="0">
              <a:latin typeface="+mj-ea"/>
              <a:ea typeface="+mj-ea"/>
            </a:rPr>
            <a:t>市中心</a:t>
          </a:r>
          <a:endParaRPr lang="zh-TW" altLang="en-US" sz="1400" dirty="0">
            <a:latin typeface="+mj-ea"/>
            <a:ea typeface="+mj-ea"/>
          </a:endParaRPr>
        </a:p>
      </dgm:t>
    </dgm:pt>
    <dgm:pt modelId="{89B5A58C-0FA4-4C01-B887-D9352C67369C}" type="parTrans" cxnId="{2EC15B36-B255-4409-9968-33424BEC3A6E}">
      <dgm:prSet/>
      <dgm:spPr/>
      <dgm:t>
        <a:bodyPr/>
        <a:lstStyle/>
        <a:p>
          <a:endParaRPr lang="zh-TW" altLang="en-US" sz="1400">
            <a:latin typeface="+mj-ea"/>
            <a:ea typeface="+mj-ea"/>
          </a:endParaRPr>
        </a:p>
      </dgm:t>
    </dgm:pt>
    <dgm:pt modelId="{C8848486-5564-4D09-923D-13B164A775B0}" type="sibTrans" cxnId="{2EC15B36-B255-4409-9968-33424BEC3A6E}">
      <dgm:prSet/>
      <dgm:spPr/>
      <dgm:t>
        <a:bodyPr/>
        <a:lstStyle/>
        <a:p>
          <a:endParaRPr lang="zh-TW" altLang="en-US" sz="1400">
            <a:latin typeface="+mj-ea"/>
            <a:ea typeface="+mj-ea"/>
          </a:endParaRPr>
        </a:p>
      </dgm:t>
    </dgm:pt>
    <dgm:pt modelId="{822526A7-297D-4C3A-8B83-84F3EC53E8BF}">
      <dgm:prSet phldrT="[文字]" custT="1"/>
      <dgm:spPr/>
      <dgm:t>
        <a:bodyPr/>
        <a:lstStyle/>
        <a:p>
          <a:r>
            <a:rPr lang="zh-TW" altLang="en-US" sz="1400" dirty="0" smtClean="0">
              <a:latin typeface="+mj-ea"/>
              <a:ea typeface="+mj-ea"/>
            </a:rPr>
            <a:t>講電話</a:t>
          </a:r>
          <a:r>
            <a:rPr lang="en-US" altLang="zh-TW" sz="1400" dirty="0" smtClean="0">
              <a:latin typeface="+mj-ea"/>
              <a:ea typeface="+mj-ea"/>
            </a:rPr>
            <a:t>4.9%</a:t>
          </a:r>
          <a:endParaRPr lang="zh-TW" altLang="en-US" sz="1400" dirty="0">
            <a:latin typeface="+mj-ea"/>
            <a:ea typeface="+mj-ea"/>
          </a:endParaRPr>
        </a:p>
      </dgm:t>
    </dgm:pt>
    <dgm:pt modelId="{58286A2A-F48D-469D-9E01-F23F1CB4CE96}" type="parTrans" cxnId="{83E0431C-1735-4FB1-A881-12C398D1D21F}">
      <dgm:prSet/>
      <dgm:spPr/>
      <dgm:t>
        <a:bodyPr/>
        <a:lstStyle/>
        <a:p>
          <a:endParaRPr lang="zh-TW" altLang="en-US" sz="1400">
            <a:latin typeface="+mj-ea"/>
            <a:ea typeface="+mj-ea"/>
          </a:endParaRPr>
        </a:p>
      </dgm:t>
    </dgm:pt>
    <dgm:pt modelId="{AF12BDB5-BB09-4683-A595-207D2A951948}" type="sibTrans" cxnId="{83E0431C-1735-4FB1-A881-12C398D1D21F}">
      <dgm:prSet/>
      <dgm:spPr/>
      <dgm:t>
        <a:bodyPr/>
        <a:lstStyle/>
        <a:p>
          <a:endParaRPr lang="zh-TW" altLang="en-US" sz="1400">
            <a:latin typeface="+mj-ea"/>
            <a:ea typeface="+mj-ea"/>
          </a:endParaRPr>
        </a:p>
      </dgm:t>
    </dgm:pt>
    <dgm:pt modelId="{04015D4D-5D1E-40CD-8E0D-75BF19994844}">
      <dgm:prSet phldrT="[文字]" custT="1"/>
      <dgm:spPr/>
      <dgm:t>
        <a:bodyPr/>
        <a:lstStyle/>
        <a:p>
          <a:r>
            <a:rPr lang="zh-TW" altLang="en-US" sz="1400" dirty="0" smtClean="0">
              <a:latin typeface="+mj-ea"/>
              <a:ea typeface="+mj-ea"/>
            </a:rPr>
            <a:t>聽音樂</a:t>
          </a:r>
          <a:r>
            <a:rPr lang="en-US" altLang="zh-TW" sz="1400" dirty="0" smtClean="0">
              <a:latin typeface="+mj-ea"/>
              <a:ea typeface="+mj-ea"/>
            </a:rPr>
            <a:t>4.4%</a:t>
          </a:r>
          <a:endParaRPr lang="zh-TW" altLang="en-US" sz="1400" dirty="0">
            <a:latin typeface="+mj-ea"/>
            <a:ea typeface="+mj-ea"/>
          </a:endParaRPr>
        </a:p>
      </dgm:t>
    </dgm:pt>
    <dgm:pt modelId="{82776619-B0C4-4A8B-8AD1-F99AB17F57E1}" type="parTrans" cxnId="{A9209243-86FA-4BA9-91F0-6F7BCA2EFE78}">
      <dgm:prSet/>
      <dgm:spPr/>
      <dgm:t>
        <a:bodyPr/>
        <a:lstStyle/>
        <a:p>
          <a:endParaRPr lang="zh-TW" altLang="en-US" sz="1400">
            <a:latin typeface="+mj-ea"/>
            <a:ea typeface="+mj-ea"/>
          </a:endParaRPr>
        </a:p>
      </dgm:t>
    </dgm:pt>
    <dgm:pt modelId="{7B5E6F3C-9C87-424E-AA5A-5C795701CFD1}" type="sibTrans" cxnId="{A9209243-86FA-4BA9-91F0-6F7BCA2EFE78}">
      <dgm:prSet/>
      <dgm:spPr/>
      <dgm:t>
        <a:bodyPr/>
        <a:lstStyle/>
        <a:p>
          <a:endParaRPr lang="zh-TW" altLang="en-US" sz="1400">
            <a:latin typeface="+mj-ea"/>
            <a:ea typeface="+mj-ea"/>
          </a:endParaRPr>
        </a:p>
      </dgm:t>
    </dgm:pt>
    <dgm:pt modelId="{3C375FAB-7995-4349-80C5-051CA7A50D97}">
      <dgm:prSet phldrT="[文字]" custT="1"/>
      <dgm:spPr/>
      <dgm:t>
        <a:bodyPr/>
        <a:lstStyle/>
        <a:p>
          <a:r>
            <a:rPr lang="zh-TW" altLang="en-US" sz="1400" dirty="0" smtClean="0">
              <a:latin typeface="+mj-ea"/>
              <a:ea typeface="+mj-ea"/>
            </a:rPr>
            <a:t>郊區</a:t>
          </a:r>
          <a:endParaRPr lang="en-US" altLang="zh-TW" sz="1400" dirty="0" smtClean="0">
            <a:latin typeface="+mj-ea"/>
            <a:ea typeface="+mj-ea"/>
          </a:endParaRPr>
        </a:p>
      </dgm:t>
    </dgm:pt>
    <dgm:pt modelId="{C1DDE37D-BCCF-4A4D-98A0-ADD14B6871D7}" type="parTrans" cxnId="{47115AD4-6200-4BC5-A9A9-D65EB8BD5C0D}">
      <dgm:prSet/>
      <dgm:spPr/>
      <dgm:t>
        <a:bodyPr/>
        <a:lstStyle/>
        <a:p>
          <a:endParaRPr lang="zh-TW" altLang="en-US" sz="1400">
            <a:latin typeface="+mj-ea"/>
            <a:ea typeface="+mj-ea"/>
          </a:endParaRPr>
        </a:p>
      </dgm:t>
    </dgm:pt>
    <dgm:pt modelId="{BC96B167-1378-44E5-B2F1-45FE347197E8}" type="sibTrans" cxnId="{47115AD4-6200-4BC5-A9A9-D65EB8BD5C0D}">
      <dgm:prSet/>
      <dgm:spPr/>
      <dgm:t>
        <a:bodyPr/>
        <a:lstStyle/>
        <a:p>
          <a:endParaRPr lang="zh-TW" altLang="en-US" sz="1400">
            <a:latin typeface="+mj-ea"/>
            <a:ea typeface="+mj-ea"/>
          </a:endParaRPr>
        </a:p>
      </dgm:t>
    </dgm:pt>
    <dgm:pt modelId="{CB9BB637-D0F7-40E8-8D36-CF22F3F51173}">
      <dgm:prSet phldrT="[文字]" custT="1"/>
      <dgm:spPr/>
      <dgm:t>
        <a:bodyPr/>
        <a:lstStyle/>
        <a:p>
          <a:r>
            <a:rPr lang="zh-TW" altLang="en-US" sz="1400" dirty="0" smtClean="0">
              <a:latin typeface="+mj-ea"/>
              <a:ea typeface="+mj-ea"/>
            </a:rPr>
            <a:t>講電話</a:t>
          </a:r>
          <a:r>
            <a:rPr lang="en-US" altLang="zh-TW" sz="1400" dirty="0" smtClean="0">
              <a:latin typeface="+mj-ea"/>
              <a:ea typeface="+mj-ea"/>
            </a:rPr>
            <a:t>3.9%</a:t>
          </a:r>
          <a:endParaRPr lang="zh-TW" altLang="en-US" sz="1400" dirty="0">
            <a:latin typeface="+mj-ea"/>
            <a:ea typeface="+mj-ea"/>
          </a:endParaRPr>
        </a:p>
      </dgm:t>
    </dgm:pt>
    <dgm:pt modelId="{96B1159A-7D21-434D-B3BC-68B50491D7D3}" type="parTrans" cxnId="{D2C9E543-A491-4152-B5DF-25929CAD9109}">
      <dgm:prSet/>
      <dgm:spPr/>
      <dgm:t>
        <a:bodyPr/>
        <a:lstStyle/>
        <a:p>
          <a:endParaRPr lang="zh-TW" altLang="en-US" sz="1400">
            <a:latin typeface="+mj-ea"/>
            <a:ea typeface="+mj-ea"/>
          </a:endParaRPr>
        </a:p>
      </dgm:t>
    </dgm:pt>
    <dgm:pt modelId="{AB5A4D66-8198-4ECA-B499-7F64807AF3AC}" type="sibTrans" cxnId="{D2C9E543-A491-4152-B5DF-25929CAD9109}">
      <dgm:prSet/>
      <dgm:spPr/>
      <dgm:t>
        <a:bodyPr/>
        <a:lstStyle/>
        <a:p>
          <a:endParaRPr lang="zh-TW" altLang="en-US" sz="1400">
            <a:latin typeface="+mj-ea"/>
            <a:ea typeface="+mj-ea"/>
          </a:endParaRPr>
        </a:p>
      </dgm:t>
    </dgm:pt>
    <dgm:pt modelId="{86C12E99-9D13-44DC-9A2C-40A895D73CF8}">
      <dgm:prSet phldrT="[文字]" custT="1"/>
      <dgm:spPr/>
      <dgm:t>
        <a:bodyPr/>
        <a:lstStyle/>
        <a:p>
          <a:r>
            <a:rPr lang="zh-TW" altLang="en-US" sz="1400" dirty="0" smtClean="0">
              <a:latin typeface="+mj-ea"/>
              <a:ea typeface="+mj-ea"/>
            </a:rPr>
            <a:t>聽音樂</a:t>
          </a:r>
          <a:r>
            <a:rPr lang="en-US" altLang="zh-TW" sz="1400" dirty="0" smtClean="0">
              <a:latin typeface="+mj-ea"/>
              <a:ea typeface="+mj-ea"/>
            </a:rPr>
            <a:t>3.2%</a:t>
          </a:r>
          <a:endParaRPr lang="zh-TW" altLang="en-US" sz="1400" dirty="0">
            <a:latin typeface="+mj-ea"/>
            <a:ea typeface="+mj-ea"/>
          </a:endParaRPr>
        </a:p>
      </dgm:t>
    </dgm:pt>
    <dgm:pt modelId="{45F977A0-5D6A-46F5-B04F-4C2A06B43D81}" type="parTrans" cxnId="{487FF593-780F-43A6-897F-3C823E588E89}">
      <dgm:prSet/>
      <dgm:spPr/>
      <dgm:t>
        <a:bodyPr/>
        <a:lstStyle/>
        <a:p>
          <a:endParaRPr lang="zh-TW" altLang="en-US" sz="1400">
            <a:latin typeface="+mj-ea"/>
            <a:ea typeface="+mj-ea"/>
          </a:endParaRPr>
        </a:p>
      </dgm:t>
    </dgm:pt>
    <dgm:pt modelId="{535F06EC-23C7-4F7F-8755-9F08FF937CC6}" type="sibTrans" cxnId="{487FF593-780F-43A6-897F-3C823E588E89}">
      <dgm:prSet/>
      <dgm:spPr/>
      <dgm:t>
        <a:bodyPr/>
        <a:lstStyle/>
        <a:p>
          <a:endParaRPr lang="zh-TW" altLang="en-US" sz="1400">
            <a:latin typeface="+mj-ea"/>
            <a:ea typeface="+mj-ea"/>
          </a:endParaRPr>
        </a:p>
      </dgm:t>
    </dgm:pt>
    <dgm:pt modelId="{00ECCCEB-EFE7-4071-87B9-3E363E3E0527}">
      <dgm:prSet phldrT="[文字]" custT="1"/>
      <dgm:spPr/>
      <dgm:t>
        <a:bodyPr/>
        <a:lstStyle/>
        <a:p>
          <a:r>
            <a:rPr lang="zh-TW" altLang="en-US" sz="1400" dirty="0" smtClean="0">
              <a:latin typeface="+mj-ea"/>
              <a:ea typeface="+mj-ea"/>
            </a:rPr>
            <a:t>傳訊息</a:t>
          </a:r>
          <a:r>
            <a:rPr lang="en-US" altLang="zh-TW" sz="1400" dirty="0" smtClean="0">
              <a:latin typeface="+mj-ea"/>
              <a:ea typeface="+mj-ea"/>
            </a:rPr>
            <a:t>2.2%</a:t>
          </a:r>
          <a:endParaRPr lang="zh-TW" altLang="en-US" sz="1400" dirty="0">
            <a:latin typeface="+mj-ea"/>
            <a:ea typeface="+mj-ea"/>
          </a:endParaRPr>
        </a:p>
      </dgm:t>
    </dgm:pt>
    <dgm:pt modelId="{1FEC31B9-7F4B-4DB3-BF77-B982651A8A0C}" type="parTrans" cxnId="{04978235-F119-4043-8B74-97AAB6329C38}">
      <dgm:prSet/>
      <dgm:spPr/>
      <dgm:t>
        <a:bodyPr/>
        <a:lstStyle/>
        <a:p>
          <a:endParaRPr lang="zh-TW" altLang="en-US" sz="1400">
            <a:latin typeface="+mj-ea"/>
            <a:ea typeface="+mj-ea"/>
          </a:endParaRPr>
        </a:p>
      </dgm:t>
    </dgm:pt>
    <dgm:pt modelId="{78EC0F41-9AFE-441F-B90B-6012F3B82420}" type="sibTrans" cxnId="{04978235-F119-4043-8B74-97AAB6329C38}">
      <dgm:prSet/>
      <dgm:spPr/>
      <dgm:t>
        <a:bodyPr/>
        <a:lstStyle/>
        <a:p>
          <a:endParaRPr lang="zh-TW" altLang="en-US" sz="1400">
            <a:latin typeface="+mj-ea"/>
            <a:ea typeface="+mj-ea"/>
          </a:endParaRPr>
        </a:p>
      </dgm:t>
    </dgm:pt>
    <dgm:pt modelId="{BF9E1013-6BF1-4516-B64D-FDA827A0F1E2}">
      <dgm:prSet phldrT="[文字]" custT="1"/>
      <dgm:spPr/>
      <dgm:t>
        <a:bodyPr/>
        <a:lstStyle/>
        <a:p>
          <a:r>
            <a:rPr lang="zh-TW" altLang="en-US" sz="1400" dirty="0" smtClean="0">
              <a:latin typeface="+mj-ea"/>
              <a:ea typeface="+mj-ea"/>
            </a:rPr>
            <a:t>傳訊息</a:t>
          </a:r>
          <a:r>
            <a:rPr lang="en-US" altLang="zh-TW" sz="1400" dirty="0" smtClean="0">
              <a:latin typeface="+mj-ea"/>
              <a:ea typeface="+mj-ea"/>
            </a:rPr>
            <a:t>2.0%</a:t>
          </a:r>
          <a:endParaRPr lang="zh-TW" altLang="en-US" sz="1400" dirty="0">
            <a:latin typeface="+mj-ea"/>
            <a:ea typeface="+mj-ea"/>
          </a:endParaRPr>
        </a:p>
      </dgm:t>
    </dgm:pt>
    <dgm:pt modelId="{2BC54F25-8674-4C0A-AD40-CBAA7C84EB79}" type="parTrans" cxnId="{75A561F0-14A7-4428-8692-44092CD81A99}">
      <dgm:prSet/>
      <dgm:spPr/>
      <dgm:t>
        <a:bodyPr/>
        <a:lstStyle/>
        <a:p>
          <a:endParaRPr lang="zh-TW" altLang="en-US" sz="1400">
            <a:latin typeface="+mj-ea"/>
            <a:ea typeface="+mj-ea"/>
          </a:endParaRPr>
        </a:p>
      </dgm:t>
    </dgm:pt>
    <dgm:pt modelId="{DEE51256-899F-4E3F-9A4C-45199E4EE51B}" type="sibTrans" cxnId="{75A561F0-14A7-4428-8692-44092CD81A99}">
      <dgm:prSet/>
      <dgm:spPr/>
      <dgm:t>
        <a:bodyPr/>
        <a:lstStyle/>
        <a:p>
          <a:endParaRPr lang="zh-TW" altLang="en-US" sz="1400">
            <a:latin typeface="+mj-ea"/>
            <a:ea typeface="+mj-ea"/>
          </a:endParaRPr>
        </a:p>
      </dgm:t>
    </dgm:pt>
    <dgm:pt modelId="{049160C2-3FBD-4822-92E6-0AEF590AE3F1}" type="pres">
      <dgm:prSet presAssocID="{10F502BC-557C-458A-AB69-7DDC2A81E1C8}" presName="diagram" presStyleCnt="0">
        <dgm:presLayoutVars>
          <dgm:chPref val="1"/>
          <dgm:dir/>
          <dgm:animOne val="branch"/>
          <dgm:animLvl val="lvl"/>
          <dgm:resizeHandles/>
        </dgm:presLayoutVars>
      </dgm:prSet>
      <dgm:spPr/>
    </dgm:pt>
    <dgm:pt modelId="{D33EBC0D-F43F-44E3-94CC-30664994E749}" type="pres">
      <dgm:prSet presAssocID="{CE8C0D07-9F00-47FD-B941-59134DA5CE78}" presName="root" presStyleCnt="0"/>
      <dgm:spPr/>
    </dgm:pt>
    <dgm:pt modelId="{FB8CF8D8-1EC6-4D37-BC17-80674F02CE02}" type="pres">
      <dgm:prSet presAssocID="{CE8C0D07-9F00-47FD-B941-59134DA5CE78}" presName="rootComposite" presStyleCnt="0"/>
      <dgm:spPr/>
    </dgm:pt>
    <dgm:pt modelId="{BEDFDA37-84FB-40F2-979B-2B96B2C652AB}" type="pres">
      <dgm:prSet presAssocID="{CE8C0D07-9F00-47FD-B941-59134DA5CE78}" presName="rootText" presStyleLbl="node1" presStyleIdx="0" presStyleCnt="2"/>
      <dgm:spPr/>
    </dgm:pt>
    <dgm:pt modelId="{248E8749-2504-43CE-83CF-440407FC976D}" type="pres">
      <dgm:prSet presAssocID="{CE8C0D07-9F00-47FD-B941-59134DA5CE78}" presName="rootConnector" presStyleLbl="node1" presStyleIdx="0" presStyleCnt="2"/>
      <dgm:spPr/>
    </dgm:pt>
    <dgm:pt modelId="{E606E632-BAC5-4429-97A9-49E9B5FA36AB}" type="pres">
      <dgm:prSet presAssocID="{CE8C0D07-9F00-47FD-B941-59134DA5CE78}" presName="childShape" presStyleCnt="0"/>
      <dgm:spPr/>
    </dgm:pt>
    <dgm:pt modelId="{7325EE4C-9985-4856-B481-C49A7203E4D3}" type="pres">
      <dgm:prSet presAssocID="{58286A2A-F48D-469D-9E01-F23F1CB4CE96}" presName="Name13" presStyleLbl="parChTrans1D2" presStyleIdx="0" presStyleCnt="6"/>
      <dgm:spPr/>
    </dgm:pt>
    <dgm:pt modelId="{8F330200-1EA0-4D01-BEB7-F5BB288AF874}" type="pres">
      <dgm:prSet presAssocID="{822526A7-297D-4C3A-8B83-84F3EC53E8BF}" presName="childText" presStyleLbl="bgAcc1" presStyleIdx="0" presStyleCnt="6">
        <dgm:presLayoutVars>
          <dgm:bulletEnabled val="1"/>
        </dgm:presLayoutVars>
      </dgm:prSet>
      <dgm:spPr/>
    </dgm:pt>
    <dgm:pt modelId="{A34B657C-CE73-469B-9057-EA5E7FBFCAB7}" type="pres">
      <dgm:prSet presAssocID="{82776619-B0C4-4A8B-8AD1-F99AB17F57E1}" presName="Name13" presStyleLbl="parChTrans1D2" presStyleIdx="1" presStyleCnt="6"/>
      <dgm:spPr/>
    </dgm:pt>
    <dgm:pt modelId="{19A245EA-8AB6-44DF-92AB-1A8505E248E8}" type="pres">
      <dgm:prSet presAssocID="{04015D4D-5D1E-40CD-8E0D-75BF19994844}" presName="childText" presStyleLbl="bgAcc1" presStyleIdx="1" presStyleCnt="6">
        <dgm:presLayoutVars>
          <dgm:bulletEnabled val="1"/>
        </dgm:presLayoutVars>
      </dgm:prSet>
      <dgm:spPr/>
      <dgm:t>
        <a:bodyPr/>
        <a:lstStyle/>
        <a:p>
          <a:endParaRPr lang="zh-TW" altLang="en-US"/>
        </a:p>
      </dgm:t>
    </dgm:pt>
    <dgm:pt modelId="{ED9583A4-35A8-485D-BF82-BB9085C1558E}" type="pres">
      <dgm:prSet presAssocID="{1FEC31B9-7F4B-4DB3-BF77-B982651A8A0C}" presName="Name13" presStyleLbl="parChTrans1D2" presStyleIdx="2" presStyleCnt="6"/>
      <dgm:spPr/>
    </dgm:pt>
    <dgm:pt modelId="{A422B1D5-F84A-4B34-822D-61E78B1C9735}" type="pres">
      <dgm:prSet presAssocID="{00ECCCEB-EFE7-4071-87B9-3E363E3E0527}" presName="childText" presStyleLbl="bgAcc1" presStyleIdx="2" presStyleCnt="6">
        <dgm:presLayoutVars>
          <dgm:bulletEnabled val="1"/>
        </dgm:presLayoutVars>
      </dgm:prSet>
      <dgm:spPr/>
      <dgm:t>
        <a:bodyPr/>
        <a:lstStyle/>
        <a:p>
          <a:endParaRPr lang="zh-TW" altLang="en-US"/>
        </a:p>
      </dgm:t>
    </dgm:pt>
    <dgm:pt modelId="{21D971C0-A843-4815-B6E2-C887D5E97F90}" type="pres">
      <dgm:prSet presAssocID="{3C375FAB-7995-4349-80C5-051CA7A50D97}" presName="root" presStyleCnt="0"/>
      <dgm:spPr/>
    </dgm:pt>
    <dgm:pt modelId="{0A77D54D-24A8-4443-A2E6-37BDA3397834}" type="pres">
      <dgm:prSet presAssocID="{3C375FAB-7995-4349-80C5-051CA7A50D97}" presName="rootComposite" presStyleCnt="0"/>
      <dgm:spPr/>
    </dgm:pt>
    <dgm:pt modelId="{F6A2793E-1AB1-4454-AB83-7D237EEBC6AD}" type="pres">
      <dgm:prSet presAssocID="{3C375FAB-7995-4349-80C5-051CA7A50D97}" presName="rootText" presStyleLbl="node1" presStyleIdx="1" presStyleCnt="2"/>
      <dgm:spPr/>
      <dgm:t>
        <a:bodyPr/>
        <a:lstStyle/>
        <a:p>
          <a:endParaRPr lang="zh-TW" altLang="en-US"/>
        </a:p>
      </dgm:t>
    </dgm:pt>
    <dgm:pt modelId="{54DA2E5E-C00F-42AF-A536-A55A8DC3C42B}" type="pres">
      <dgm:prSet presAssocID="{3C375FAB-7995-4349-80C5-051CA7A50D97}" presName="rootConnector" presStyleLbl="node1" presStyleIdx="1" presStyleCnt="2"/>
      <dgm:spPr/>
    </dgm:pt>
    <dgm:pt modelId="{7418C821-61A5-4CA6-A12D-9FC04EC3D423}" type="pres">
      <dgm:prSet presAssocID="{3C375FAB-7995-4349-80C5-051CA7A50D97}" presName="childShape" presStyleCnt="0"/>
      <dgm:spPr/>
    </dgm:pt>
    <dgm:pt modelId="{51B542A1-FE9B-4396-863D-0BB683A4DEB4}" type="pres">
      <dgm:prSet presAssocID="{96B1159A-7D21-434D-B3BC-68B50491D7D3}" presName="Name13" presStyleLbl="parChTrans1D2" presStyleIdx="3" presStyleCnt="6"/>
      <dgm:spPr/>
    </dgm:pt>
    <dgm:pt modelId="{D9145629-3E4E-48A6-BE95-1CB866981DFD}" type="pres">
      <dgm:prSet presAssocID="{CB9BB637-D0F7-40E8-8D36-CF22F3F51173}" presName="childText" presStyleLbl="bgAcc1" presStyleIdx="3" presStyleCnt="6">
        <dgm:presLayoutVars>
          <dgm:bulletEnabled val="1"/>
        </dgm:presLayoutVars>
      </dgm:prSet>
      <dgm:spPr/>
      <dgm:t>
        <a:bodyPr/>
        <a:lstStyle/>
        <a:p>
          <a:endParaRPr lang="zh-TW" altLang="en-US"/>
        </a:p>
      </dgm:t>
    </dgm:pt>
    <dgm:pt modelId="{A67D6ECB-BBC2-455C-A7E3-3A725191611C}" type="pres">
      <dgm:prSet presAssocID="{45F977A0-5D6A-46F5-B04F-4C2A06B43D81}" presName="Name13" presStyleLbl="parChTrans1D2" presStyleIdx="4" presStyleCnt="6"/>
      <dgm:spPr/>
    </dgm:pt>
    <dgm:pt modelId="{589CE199-4E79-40DF-A4A9-33960C19340B}" type="pres">
      <dgm:prSet presAssocID="{86C12E99-9D13-44DC-9A2C-40A895D73CF8}" presName="childText" presStyleLbl="bgAcc1" presStyleIdx="4" presStyleCnt="6">
        <dgm:presLayoutVars>
          <dgm:bulletEnabled val="1"/>
        </dgm:presLayoutVars>
      </dgm:prSet>
      <dgm:spPr/>
      <dgm:t>
        <a:bodyPr/>
        <a:lstStyle/>
        <a:p>
          <a:endParaRPr lang="zh-TW" altLang="en-US"/>
        </a:p>
      </dgm:t>
    </dgm:pt>
    <dgm:pt modelId="{460757F1-3A8D-48FA-AFE0-8CE35FB17D8F}" type="pres">
      <dgm:prSet presAssocID="{2BC54F25-8674-4C0A-AD40-CBAA7C84EB79}" presName="Name13" presStyleLbl="parChTrans1D2" presStyleIdx="5" presStyleCnt="6"/>
      <dgm:spPr/>
    </dgm:pt>
    <dgm:pt modelId="{CF8DE2FA-9F7B-4ABE-828C-D981932ABAAF}" type="pres">
      <dgm:prSet presAssocID="{BF9E1013-6BF1-4516-B64D-FDA827A0F1E2}" presName="childText" presStyleLbl="bgAcc1" presStyleIdx="5" presStyleCnt="6">
        <dgm:presLayoutVars>
          <dgm:bulletEnabled val="1"/>
        </dgm:presLayoutVars>
      </dgm:prSet>
      <dgm:spPr/>
      <dgm:t>
        <a:bodyPr/>
        <a:lstStyle/>
        <a:p>
          <a:endParaRPr lang="zh-TW" altLang="en-US"/>
        </a:p>
      </dgm:t>
    </dgm:pt>
  </dgm:ptLst>
  <dgm:cxnLst>
    <dgm:cxn modelId="{75A561F0-14A7-4428-8692-44092CD81A99}" srcId="{3C375FAB-7995-4349-80C5-051CA7A50D97}" destId="{BF9E1013-6BF1-4516-B64D-FDA827A0F1E2}" srcOrd="2" destOrd="0" parTransId="{2BC54F25-8674-4C0A-AD40-CBAA7C84EB79}" sibTransId="{DEE51256-899F-4E3F-9A4C-45199E4EE51B}"/>
    <dgm:cxn modelId="{61979EBE-603C-4CD0-97F1-381B43FD8722}" type="presOf" srcId="{96B1159A-7D21-434D-B3BC-68B50491D7D3}" destId="{51B542A1-FE9B-4396-863D-0BB683A4DEB4}" srcOrd="0" destOrd="0" presId="urn:microsoft.com/office/officeart/2005/8/layout/hierarchy3"/>
    <dgm:cxn modelId="{D2C9E543-A491-4152-B5DF-25929CAD9109}" srcId="{3C375FAB-7995-4349-80C5-051CA7A50D97}" destId="{CB9BB637-D0F7-40E8-8D36-CF22F3F51173}" srcOrd="0" destOrd="0" parTransId="{96B1159A-7D21-434D-B3BC-68B50491D7D3}" sibTransId="{AB5A4D66-8198-4ECA-B499-7F64807AF3AC}"/>
    <dgm:cxn modelId="{04978235-F119-4043-8B74-97AAB6329C38}" srcId="{CE8C0D07-9F00-47FD-B941-59134DA5CE78}" destId="{00ECCCEB-EFE7-4071-87B9-3E363E3E0527}" srcOrd="2" destOrd="0" parTransId="{1FEC31B9-7F4B-4DB3-BF77-B982651A8A0C}" sibTransId="{78EC0F41-9AFE-441F-B90B-6012F3B82420}"/>
    <dgm:cxn modelId="{4DB74CB1-0131-47F4-9CB2-8DEB6A1087CE}" type="presOf" srcId="{82776619-B0C4-4A8B-8AD1-F99AB17F57E1}" destId="{A34B657C-CE73-469B-9057-EA5E7FBFCAB7}" srcOrd="0" destOrd="0" presId="urn:microsoft.com/office/officeart/2005/8/layout/hierarchy3"/>
    <dgm:cxn modelId="{83EE8780-4E74-484D-8D63-8455F2395A78}" type="presOf" srcId="{CE8C0D07-9F00-47FD-B941-59134DA5CE78}" destId="{BEDFDA37-84FB-40F2-979B-2B96B2C652AB}" srcOrd="0" destOrd="0" presId="urn:microsoft.com/office/officeart/2005/8/layout/hierarchy3"/>
    <dgm:cxn modelId="{4C61F5CB-69E2-448A-B892-6A10D56C3CC5}" type="presOf" srcId="{822526A7-297D-4C3A-8B83-84F3EC53E8BF}" destId="{8F330200-1EA0-4D01-BEB7-F5BB288AF874}" srcOrd="0" destOrd="0" presId="urn:microsoft.com/office/officeart/2005/8/layout/hierarchy3"/>
    <dgm:cxn modelId="{35F6D82D-3D26-48DA-A358-DC3EA3D91F0F}" type="presOf" srcId="{00ECCCEB-EFE7-4071-87B9-3E363E3E0527}" destId="{A422B1D5-F84A-4B34-822D-61E78B1C9735}" srcOrd="0" destOrd="0" presId="urn:microsoft.com/office/officeart/2005/8/layout/hierarchy3"/>
    <dgm:cxn modelId="{487FF593-780F-43A6-897F-3C823E588E89}" srcId="{3C375FAB-7995-4349-80C5-051CA7A50D97}" destId="{86C12E99-9D13-44DC-9A2C-40A895D73CF8}" srcOrd="1" destOrd="0" parTransId="{45F977A0-5D6A-46F5-B04F-4C2A06B43D81}" sibTransId="{535F06EC-23C7-4F7F-8755-9F08FF937CC6}"/>
    <dgm:cxn modelId="{190BBF80-B839-4882-AA7B-C7E971E26525}" type="presOf" srcId="{04015D4D-5D1E-40CD-8E0D-75BF19994844}" destId="{19A245EA-8AB6-44DF-92AB-1A8505E248E8}" srcOrd="0" destOrd="0" presId="urn:microsoft.com/office/officeart/2005/8/layout/hierarchy3"/>
    <dgm:cxn modelId="{48958A63-6695-44C8-A216-F6DD1130FCED}" type="presOf" srcId="{2BC54F25-8674-4C0A-AD40-CBAA7C84EB79}" destId="{460757F1-3A8D-48FA-AFE0-8CE35FB17D8F}" srcOrd="0" destOrd="0" presId="urn:microsoft.com/office/officeart/2005/8/layout/hierarchy3"/>
    <dgm:cxn modelId="{5DFB1C3C-A51B-49E0-8FC5-E24AB5FA7E27}" type="presOf" srcId="{BF9E1013-6BF1-4516-B64D-FDA827A0F1E2}" destId="{CF8DE2FA-9F7B-4ABE-828C-D981932ABAAF}" srcOrd="0" destOrd="0" presId="urn:microsoft.com/office/officeart/2005/8/layout/hierarchy3"/>
    <dgm:cxn modelId="{055F6EB9-7878-43DD-BC3F-69237A94D3A7}" type="presOf" srcId="{10F502BC-557C-458A-AB69-7DDC2A81E1C8}" destId="{049160C2-3FBD-4822-92E6-0AEF590AE3F1}" srcOrd="0" destOrd="0" presId="urn:microsoft.com/office/officeart/2005/8/layout/hierarchy3"/>
    <dgm:cxn modelId="{47115AD4-6200-4BC5-A9A9-D65EB8BD5C0D}" srcId="{10F502BC-557C-458A-AB69-7DDC2A81E1C8}" destId="{3C375FAB-7995-4349-80C5-051CA7A50D97}" srcOrd="1" destOrd="0" parTransId="{C1DDE37D-BCCF-4A4D-98A0-ADD14B6871D7}" sibTransId="{BC96B167-1378-44E5-B2F1-45FE347197E8}"/>
    <dgm:cxn modelId="{2EC15B36-B255-4409-9968-33424BEC3A6E}" srcId="{10F502BC-557C-458A-AB69-7DDC2A81E1C8}" destId="{CE8C0D07-9F00-47FD-B941-59134DA5CE78}" srcOrd="0" destOrd="0" parTransId="{89B5A58C-0FA4-4C01-B887-D9352C67369C}" sibTransId="{C8848486-5564-4D09-923D-13B164A775B0}"/>
    <dgm:cxn modelId="{83E0431C-1735-4FB1-A881-12C398D1D21F}" srcId="{CE8C0D07-9F00-47FD-B941-59134DA5CE78}" destId="{822526A7-297D-4C3A-8B83-84F3EC53E8BF}" srcOrd="0" destOrd="0" parTransId="{58286A2A-F48D-469D-9E01-F23F1CB4CE96}" sibTransId="{AF12BDB5-BB09-4683-A595-207D2A951948}"/>
    <dgm:cxn modelId="{E6083571-EB7C-4FBE-B18B-536666242421}" type="presOf" srcId="{3C375FAB-7995-4349-80C5-051CA7A50D97}" destId="{54DA2E5E-C00F-42AF-A536-A55A8DC3C42B}" srcOrd="1" destOrd="0" presId="urn:microsoft.com/office/officeart/2005/8/layout/hierarchy3"/>
    <dgm:cxn modelId="{DBD86151-221B-448B-8BFB-3FAF53A7A66A}" type="presOf" srcId="{3C375FAB-7995-4349-80C5-051CA7A50D97}" destId="{F6A2793E-1AB1-4454-AB83-7D237EEBC6AD}" srcOrd="0" destOrd="0" presId="urn:microsoft.com/office/officeart/2005/8/layout/hierarchy3"/>
    <dgm:cxn modelId="{3EA2137A-A6F3-43BF-B717-298C8091A775}" type="presOf" srcId="{45F977A0-5D6A-46F5-B04F-4C2A06B43D81}" destId="{A67D6ECB-BBC2-455C-A7E3-3A725191611C}" srcOrd="0" destOrd="0" presId="urn:microsoft.com/office/officeart/2005/8/layout/hierarchy3"/>
    <dgm:cxn modelId="{D4BE2848-8430-41B4-A0C8-316649A85ABD}" type="presOf" srcId="{86C12E99-9D13-44DC-9A2C-40A895D73CF8}" destId="{589CE199-4E79-40DF-A4A9-33960C19340B}" srcOrd="0" destOrd="0" presId="urn:microsoft.com/office/officeart/2005/8/layout/hierarchy3"/>
    <dgm:cxn modelId="{22CC7098-D7F2-4D96-A822-BCEA5E030D45}" type="presOf" srcId="{58286A2A-F48D-469D-9E01-F23F1CB4CE96}" destId="{7325EE4C-9985-4856-B481-C49A7203E4D3}" srcOrd="0" destOrd="0" presId="urn:microsoft.com/office/officeart/2005/8/layout/hierarchy3"/>
    <dgm:cxn modelId="{D29E7E8A-596E-4D1F-B4BF-2BC44B5DFF80}" type="presOf" srcId="{CB9BB637-D0F7-40E8-8D36-CF22F3F51173}" destId="{D9145629-3E4E-48A6-BE95-1CB866981DFD}" srcOrd="0" destOrd="0" presId="urn:microsoft.com/office/officeart/2005/8/layout/hierarchy3"/>
    <dgm:cxn modelId="{A9209243-86FA-4BA9-91F0-6F7BCA2EFE78}" srcId="{CE8C0D07-9F00-47FD-B941-59134DA5CE78}" destId="{04015D4D-5D1E-40CD-8E0D-75BF19994844}" srcOrd="1" destOrd="0" parTransId="{82776619-B0C4-4A8B-8AD1-F99AB17F57E1}" sibTransId="{7B5E6F3C-9C87-424E-AA5A-5C795701CFD1}"/>
    <dgm:cxn modelId="{EB2DC6FD-4C14-4E0C-8DB2-2038F4540BE4}" type="presOf" srcId="{1FEC31B9-7F4B-4DB3-BF77-B982651A8A0C}" destId="{ED9583A4-35A8-485D-BF82-BB9085C1558E}" srcOrd="0" destOrd="0" presId="urn:microsoft.com/office/officeart/2005/8/layout/hierarchy3"/>
    <dgm:cxn modelId="{C9742FFF-0950-4B07-8F09-21F0EC073FBD}" type="presOf" srcId="{CE8C0D07-9F00-47FD-B941-59134DA5CE78}" destId="{248E8749-2504-43CE-83CF-440407FC976D}" srcOrd="1" destOrd="0" presId="urn:microsoft.com/office/officeart/2005/8/layout/hierarchy3"/>
    <dgm:cxn modelId="{D68E2A28-2364-4798-9FBC-26F19139BB75}" type="presParOf" srcId="{049160C2-3FBD-4822-92E6-0AEF590AE3F1}" destId="{D33EBC0D-F43F-44E3-94CC-30664994E749}" srcOrd="0" destOrd="0" presId="urn:microsoft.com/office/officeart/2005/8/layout/hierarchy3"/>
    <dgm:cxn modelId="{17BBE21B-76B3-4B22-8768-5856AC0AFC67}" type="presParOf" srcId="{D33EBC0D-F43F-44E3-94CC-30664994E749}" destId="{FB8CF8D8-1EC6-4D37-BC17-80674F02CE02}" srcOrd="0" destOrd="0" presId="urn:microsoft.com/office/officeart/2005/8/layout/hierarchy3"/>
    <dgm:cxn modelId="{5561FCAF-F661-41CF-A1FB-92CD02073FD6}" type="presParOf" srcId="{FB8CF8D8-1EC6-4D37-BC17-80674F02CE02}" destId="{BEDFDA37-84FB-40F2-979B-2B96B2C652AB}" srcOrd="0" destOrd="0" presId="urn:microsoft.com/office/officeart/2005/8/layout/hierarchy3"/>
    <dgm:cxn modelId="{4BC51680-1322-41BC-8728-C6B9F2CED544}" type="presParOf" srcId="{FB8CF8D8-1EC6-4D37-BC17-80674F02CE02}" destId="{248E8749-2504-43CE-83CF-440407FC976D}" srcOrd="1" destOrd="0" presId="urn:microsoft.com/office/officeart/2005/8/layout/hierarchy3"/>
    <dgm:cxn modelId="{33DF8126-D5B3-4835-BC8D-16322D9A76B9}" type="presParOf" srcId="{D33EBC0D-F43F-44E3-94CC-30664994E749}" destId="{E606E632-BAC5-4429-97A9-49E9B5FA36AB}" srcOrd="1" destOrd="0" presId="urn:microsoft.com/office/officeart/2005/8/layout/hierarchy3"/>
    <dgm:cxn modelId="{01411078-3862-433F-81DC-181A0B7ABB74}" type="presParOf" srcId="{E606E632-BAC5-4429-97A9-49E9B5FA36AB}" destId="{7325EE4C-9985-4856-B481-C49A7203E4D3}" srcOrd="0" destOrd="0" presId="urn:microsoft.com/office/officeart/2005/8/layout/hierarchy3"/>
    <dgm:cxn modelId="{B88B98F4-49AF-4748-8DFF-023334CC9456}" type="presParOf" srcId="{E606E632-BAC5-4429-97A9-49E9B5FA36AB}" destId="{8F330200-1EA0-4D01-BEB7-F5BB288AF874}" srcOrd="1" destOrd="0" presId="urn:microsoft.com/office/officeart/2005/8/layout/hierarchy3"/>
    <dgm:cxn modelId="{7A037B31-33AB-41FF-83C7-5858FF266A8B}" type="presParOf" srcId="{E606E632-BAC5-4429-97A9-49E9B5FA36AB}" destId="{A34B657C-CE73-469B-9057-EA5E7FBFCAB7}" srcOrd="2" destOrd="0" presId="urn:microsoft.com/office/officeart/2005/8/layout/hierarchy3"/>
    <dgm:cxn modelId="{6FCEA8B2-AD18-472E-9BF6-28010F4E6FFF}" type="presParOf" srcId="{E606E632-BAC5-4429-97A9-49E9B5FA36AB}" destId="{19A245EA-8AB6-44DF-92AB-1A8505E248E8}" srcOrd="3" destOrd="0" presId="urn:microsoft.com/office/officeart/2005/8/layout/hierarchy3"/>
    <dgm:cxn modelId="{92320352-7AF7-4F72-BE98-003399C19D96}" type="presParOf" srcId="{E606E632-BAC5-4429-97A9-49E9B5FA36AB}" destId="{ED9583A4-35A8-485D-BF82-BB9085C1558E}" srcOrd="4" destOrd="0" presId="urn:microsoft.com/office/officeart/2005/8/layout/hierarchy3"/>
    <dgm:cxn modelId="{576DEF5B-8BB9-4193-BD11-D90431295C39}" type="presParOf" srcId="{E606E632-BAC5-4429-97A9-49E9B5FA36AB}" destId="{A422B1D5-F84A-4B34-822D-61E78B1C9735}" srcOrd="5" destOrd="0" presId="urn:microsoft.com/office/officeart/2005/8/layout/hierarchy3"/>
    <dgm:cxn modelId="{F2DB658A-E46E-4AC2-AB2E-1B1D877715BE}" type="presParOf" srcId="{049160C2-3FBD-4822-92E6-0AEF590AE3F1}" destId="{21D971C0-A843-4815-B6E2-C887D5E97F90}" srcOrd="1" destOrd="0" presId="urn:microsoft.com/office/officeart/2005/8/layout/hierarchy3"/>
    <dgm:cxn modelId="{558C92C1-08B0-4B56-8D83-701EB21C3930}" type="presParOf" srcId="{21D971C0-A843-4815-B6E2-C887D5E97F90}" destId="{0A77D54D-24A8-4443-A2E6-37BDA3397834}" srcOrd="0" destOrd="0" presId="urn:microsoft.com/office/officeart/2005/8/layout/hierarchy3"/>
    <dgm:cxn modelId="{580FD9A9-68B5-4091-A33F-97D56ED24340}" type="presParOf" srcId="{0A77D54D-24A8-4443-A2E6-37BDA3397834}" destId="{F6A2793E-1AB1-4454-AB83-7D237EEBC6AD}" srcOrd="0" destOrd="0" presId="urn:microsoft.com/office/officeart/2005/8/layout/hierarchy3"/>
    <dgm:cxn modelId="{070850F8-D92A-48A9-801C-B46EC33C14E8}" type="presParOf" srcId="{0A77D54D-24A8-4443-A2E6-37BDA3397834}" destId="{54DA2E5E-C00F-42AF-A536-A55A8DC3C42B}" srcOrd="1" destOrd="0" presId="urn:microsoft.com/office/officeart/2005/8/layout/hierarchy3"/>
    <dgm:cxn modelId="{1A56CF6E-2596-4DF2-B7A0-6DB7D3C8C231}" type="presParOf" srcId="{21D971C0-A843-4815-B6E2-C887D5E97F90}" destId="{7418C821-61A5-4CA6-A12D-9FC04EC3D423}" srcOrd="1" destOrd="0" presId="urn:microsoft.com/office/officeart/2005/8/layout/hierarchy3"/>
    <dgm:cxn modelId="{8F19170D-902F-41CF-8258-5EB238311711}" type="presParOf" srcId="{7418C821-61A5-4CA6-A12D-9FC04EC3D423}" destId="{51B542A1-FE9B-4396-863D-0BB683A4DEB4}" srcOrd="0" destOrd="0" presId="urn:microsoft.com/office/officeart/2005/8/layout/hierarchy3"/>
    <dgm:cxn modelId="{EF1BD1AF-316D-4761-A476-52154752DCD7}" type="presParOf" srcId="{7418C821-61A5-4CA6-A12D-9FC04EC3D423}" destId="{D9145629-3E4E-48A6-BE95-1CB866981DFD}" srcOrd="1" destOrd="0" presId="urn:microsoft.com/office/officeart/2005/8/layout/hierarchy3"/>
    <dgm:cxn modelId="{47E96E9A-BA57-416F-98AD-F60666C1AE3F}" type="presParOf" srcId="{7418C821-61A5-4CA6-A12D-9FC04EC3D423}" destId="{A67D6ECB-BBC2-455C-A7E3-3A725191611C}" srcOrd="2" destOrd="0" presId="urn:microsoft.com/office/officeart/2005/8/layout/hierarchy3"/>
    <dgm:cxn modelId="{15281717-0E34-4E7D-A9AC-2C96C0A9B612}" type="presParOf" srcId="{7418C821-61A5-4CA6-A12D-9FC04EC3D423}" destId="{589CE199-4E79-40DF-A4A9-33960C19340B}" srcOrd="3" destOrd="0" presId="urn:microsoft.com/office/officeart/2005/8/layout/hierarchy3"/>
    <dgm:cxn modelId="{5ADC04F2-B58A-4CA2-9D57-32DB15B0AD34}" type="presParOf" srcId="{7418C821-61A5-4CA6-A12D-9FC04EC3D423}" destId="{460757F1-3A8D-48FA-AFE0-8CE35FB17D8F}" srcOrd="4" destOrd="0" presId="urn:microsoft.com/office/officeart/2005/8/layout/hierarchy3"/>
    <dgm:cxn modelId="{B46AE34D-C385-4798-8F65-E21CFBEAC5ED}" type="presParOf" srcId="{7418C821-61A5-4CA6-A12D-9FC04EC3D423}" destId="{CF8DE2FA-9F7B-4ABE-828C-D981932ABAAF}" srcOrd="5"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圓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圓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705600" y="4206240"/>
            <a:ext cx="960120" cy="457200"/>
          </a:xfrm>
        </p:spPr>
        <p:txBody>
          <a:bodyPr/>
          <a:lstStyle/>
          <a:p>
            <a:fld id="{D0030240-E9BC-4761-9246-41FCC17CBB8F}" type="datetimeFigureOut">
              <a:rPr lang="zh-TW" altLang="en-US" smtClean="0"/>
              <a:pPr/>
              <a:t>2015/10/12</a:t>
            </a:fld>
            <a:endParaRPr lang="zh-TW" altLang="en-US"/>
          </a:p>
        </p:txBody>
      </p:sp>
      <p:sp>
        <p:nvSpPr>
          <p:cNvPr id="17" name="頁尾版面配置區 16"/>
          <p:cNvSpPr>
            <a:spLocks noGrp="1"/>
          </p:cNvSpPr>
          <p:nvPr>
            <p:ph type="ftr" sz="quarter" idx="11"/>
          </p:nvPr>
        </p:nvSpPr>
        <p:spPr>
          <a:xfrm>
            <a:off x="5410200" y="4205288"/>
            <a:ext cx="1295400" cy="457200"/>
          </a:xfrm>
        </p:spPr>
        <p:txBody>
          <a:bodyPr/>
          <a:lstStyle/>
          <a:p>
            <a:endParaRPr lang="zh-TW" altLang="en-US"/>
          </a:p>
        </p:txBody>
      </p:sp>
      <p:sp>
        <p:nvSpPr>
          <p:cNvPr id="29" name="投影片編號版面配置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7BF7E1D-F38C-4214-AEDE-6D96E0587602}"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0030240-E9BC-4761-9246-41FCC17CBB8F}" type="datetimeFigureOut">
              <a:rPr lang="zh-TW" altLang="en-US" smtClean="0"/>
              <a:pPr/>
              <a:t>2015/10/12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7BF7E1D-F38C-4214-AEDE-6D96E058760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81800" y="1143000"/>
            <a:ext cx="1905000" cy="5486400"/>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143000"/>
            <a:ext cx="6248400" cy="5486400"/>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0030240-E9BC-4761-9246-41FCC17CBB8F}" type="datetimeFigureOut">
              <a:rPr lang="zh-TW" altLang="en-US" smtClean="0"/>
              <a:pPr/>
              <a:t>2015/10/12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7BF7E1D-F38C-4214-AEDE-6D96E0587602}"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0030240-E9BC-4761-9246-41FCC17CBB8F}" type="datetimeFigureOut">
              <a:rPr lang="zh-TW" altLang="en-US" smtClean="0"/>
              <a:pPr/>
              <a:t>2015/10/12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7BF7E1D-F38C-4214-AEDE-6D96E0587602}"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D0030240-E9BC-4761-9246-41FCC17CBB8F}" type="datetimeFigureOut">
              <a:rPr lang="zh-TW" altLang="en-US" smtClean="0"/>
              <a:pPr/>
              <a:t>2015/10/12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7BF7E1D-F38C-4214-AEDE-6D96E0587602}"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0030240-E9BC-4761-9246-41FCC17CBB8F}" type="datetimeFigureOut">
              <a:rPr lang="zh-TW" altLang="en-US" smtClean="0"/>
              <a:pPr/>
              <a:t>2015/10/12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7BF7E1D-F38C-4214-AEDE-6D96E0587602}"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81000" y="1143000"/>
            <a:ext cx="8382000" cy="1069848"/>
          </a:xfrm>
        </p:spPr>
        <p:txBody>
          <a:bodyPr anchor="ctr"/>
          <a:lstStyle>
            <a:lvl1pPr>
              <a:defRPr sz="4000" b="0" i="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日期版面配置區 25"/>
          <p:cNvSpPr>
            <a:spLocks noGrp="1"/>
          </p:cNvSpPr>
          <p:nvPr>
            <p:ph type="dt" sz="half" idx="10"/>
          </p:nvPr>
        </p:nvSpPr>
        <p:spPr/>
        <p:txBody>
          <a:bodyPr rtlCol="0"/>
          <a:lstStyle/>
          <a:p>
            <a:fld id="{D0030240-E9BC-4761-9246-41FCC17CBB8F}" type="datetimeFigureOut">
              <a:rPr lang="zh-TW" altLang="en-US" smtClean="0"/>
              <a:pPr/>
              <a:t>2015/10/12</a:t>
            </a:fld>
            <a:endParaRPr lang="zh-TW" altLang="en-US"/>
          </a:p>
        </p:txBody>
      </p:sp>
      <p:sp>
        <p:nvSpPr>
          <p:cNvPr id="27" name="投影片編號版面配置區 26"/>
          <p:cNvSpPr>
            <a:spLocks noGrp="1"/>
          </p:cNvSpPr>
          <p:nvPr>
            <p:ph type="sldNum" sz="quarter" idx="11"/>
          </p:nvPr>
        </p:nvSpPr>
        <p:spPr/>
        <p:txBody>
          <a:bodyPr rtlCol="0"/>
          <a:lstStyle/>
          <a:p>
            <a:fld id="{57BF7E1D-F38C-4214-AEDE-6D96E0587602}" type="slidenum">
              <a:rPr lang="zh-TW" altLang="en-US" smtClean="0"/>
              <a:pPr/>
              <a:t>‹#›</a:t>
            </a:fld>
            <a:endParaRPr lang="zh-TW" altLang="en-US"/>
          </a:p>
        </p:txBody>
      </p:sp>
      <p:sp>
        <p:nvSpPr>
          <p:cNvPr id="28" name="頁尾版面配置區 2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a:xfrm>
            <a:off x="6583680" y="612648"/>
            <a:ext cx="957264" cy="457200"/>
          </a:xfrm>
        </p:spPr>
        <p:txBody>
          <a:bodyPr/>
          <a:lstStyle/>
          <a:p>
            <a:fld id="{D0030240-E9BC-4761-9246-41FCC17CBB8F}" type="datetimeFigureOut">
              <a:rPr lang="zh-TW" altLang="en-US" smtClean="0"/>
              <a:pPr/>
              <a:t>2015/10/12</a:t>
            </a:fld>
            <a:endParaRPr lang="zh-TW" altLang="en-US"/>
          </a:p>
        </p:txBody>
      </p:sp>
      <p:sp>
        <p:nvSpPr>
          <p:cNvPr id="4" name="頁尾版面配置區 3"/>
          <p:cNvSpPr>
            <a:spLocks noGrp="1"/>
          </p:cNvSpPr>
          <p:nvPr>
            <p:ph type="ftr" sz="quarter" idx="11"/>
          </p:nvPr>
        </p:nvSpPr>
        <p:spPr>
          <a:xfrm>
            <a:off x="5257800" y="612648"/>
            <a:ext cx="1325880" cy="457200"/>
          </a:xfrm>
        </p:spPr>
        <p:txBody>
          <a:bodyPr/>
          <a:lstStyle/>
          <a:p>
            <a:endParaRPr lang="zh-TW" altLang="en-US"/>
          </a:p>
        </p:txBody>
      </p:sp>
      <p:sp>
        <p:nvSpPr>
          <p:cNvPr id="5" name="投影片編號版面配置區 4"/>
          <p:cNvSpPr>
            <a:spLocks noGrp="1"/>
          </p:cNvSpPr>
          <p:nvPr>
            <p:ph type="sldNum" sz="quarter" idx="12"/>
          </p:nvPr>
        </p:nvSpPr>
        <p:spPr>
          <a:xfrm>
            <a:off x="8174736" y="2272"/>
            <a:ext cx="762000" cy="365760"/>
          </a:xfrm>
        </p:spPr>
        <p:txBody>
          <a:bodyPr/>
          <a:lstStyle/>
          <a:p>
            <a:fld id="{57BF7E1D-F38C-4214-AEDE-6D96E058760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0030240-E9BC-4761-9246-41FCC17CBB8F}" type="datetimeFigureOut">
              <a:rPr lang="zh-TW" altLang="en-US" smtClean="0"/>
              <a:pPr/>
              <a:t>2015/10/12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7BF7E1D-F38C-4214-AEDE-6D96E058760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353496" y="1101970"/>
            <a:ext cx="3383280" cy="877824"/>
          </a:xfrm>
        </p:spPr>
        <p:txBody>
          <a:bodyPr anchor="b"/>
          <a:lstStyle>
            <a:lvl1pPr algn="l">
              <a:buNone/>
              <a:defRPr sz="1800" b="1"/>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0030240-E9BC-4761-9246-41FCC17CBB8F}" type="datetimeFigureOut">
              <a:rPr lang="zh-TW" altLang="en-US" smtClean="0"/>
              <a:pPr/>
              <a:t>2015/10/12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7BF7E1D-F38C-4214-AEDE-6D96E0587602}"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D0030240-E9BC-4761-9246-41FCC17CBB8F}" type="datetimeFigureOut">
              <a:rPr lang="zh-TW" altLang="en-US" smtClean="0"/>
              <a:pPr/>
              <a:t>2015/10/12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7BF7E1D-F38C-4214-AEDE-6D96E0587602}"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圓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圓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標題版面配置區 21"/>
          <p:cNvSpPr>
            <a:spLocks noGrp="1"/>
          </p:cNvSpPr>
          <p:nvPr>
            <p:ph type="title"/>
          </p:nvPr>
        </p:nvSpPr>
        <p:spPr>
          <a:xfrm>
            <a:off x="457200" y="1143000"/>
            <a:ext cx="8229600" cy="10668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0030240-E9BC-4761-9246-41FCC17CBB8F}" type="datetimeFigureOut">
              <a:rPr lang="zh-TW" altLang="en-US" smtClean="0"/>
              <a:pPr/>
              <a:t>2015/10/12</a:t>
            </a:fld>
            <a:endParaRPr lang="zh-TW" altLang="en-US"/>
          </a:p>
        </p:txBody>
      </p:sp>
      <p:sp>
        <p:nvSpPr>
          <p:cNvPr id="3" name="頁尾版面配置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TW" altLang="en-US"/>
          </a:p>
        </p:txBody>
      </p:sp>
      <p:sp>
        <p:nvSpPr>
          <p:cNvPr id="23" name="投影片編號版面配置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7BF7E1D-F38C-4214-AEDE-6D96E0587602}"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57158" y="2143116"/>
            <a:ext cx="8786842" cy="1470025"/>
          </a:xfrm>
        </p:spPr>
        <p:txBody>
          <a:bodyPr>
            <a:noAutofit/>
          </a:bodyPr>
          <a:lstStyle/>
          <a:p>
            <a:r>
              <a:rPr lang="en-US" altLang="zh-TW" sz="2400" dirty="0" smtClean="0">
                <a:latin typeface="微軟正黑體" pitchFamily="34" charset="-120"/>
                <a:ea typeface="微軟正黑體" pitchFamily="34" charset="-120"/>
              </a:rPr>
              <a:t>The </a:t>
            </a:r>
            <a:r>
              <a:rPr lang="en-US" altLang="zh-TW" sz="2400" dirty="0">
                <a:latin typeface="微軟正黑體" pitchFamily="34" charset="-120"/>
                <a:ea typeface="微軟正黑體" pitchFamily="34" charset="-120"/>
              </a:rPr>
              <a:t>effects of mobile phone use </a:t>
            </a:r>
            <a:r>
              <a:rPr lang="en-US" altLang="zh-TW" sz="2400" dirty="0" smtClean="0">
                <a:latin typeface="微軟正黑體" pitchFamily="34" charset="-120"/>
                <a:ea typeface="微軟正黑體" pitchFamily="34" charset="-120"/>
              </a:rPr>
              <a:t>on pedestrian </a:t>
            </a:r>
            <a:r>
              <a:rPr lang="en-US" altLang="zh-TW" sz="2400" dirty="0">
                <a:latin typeface="微軟正黑體" pitchFamily="34" charset="-120"/>
                <a:ea typeface="微軟正黑體" pitchFamily="34" charset="-120"/>
              </a:rPr>
              <a:t>crossing </a:t>
            </a:r>
            <a:r>
              <a:rPr lang="en-US" altLang="zh-TW" sz="2400" dirty="0" err="1">
                <a:latin typeface="微軟正黑體" pitchFamily="34" charset="-120"/>
                <a:ea typeface="微軟正黑體" pitchFamily="34" charset="-120"/>
              </a:rPr>
              <a:t>behaviour</a:t>
            </a:r>
            <a:r>
              <a:rPr lang="en-US" altLang="zh-TW" sz="2400" dirty="0">
                <a:latin typeface="微軟正黑體" pitchFamily="34" charset="-120"/>
                <a:ea typeface="微軟正黑體" pitchFamily="34" charset="-120"/>
              </a:rPr>
              <a:t> </a:t>
            </a:r>
            <a:r>
              <a:rPr lang="en-US" altLang="zh-TW" sz="2400" dirty="0" smtClean="0">
                <a:latin typeface="微軟正黑體" pitchFamily="34" charset="-120"/>
                <a:ea typeface="微軟正黑體" pitchFamily="34" charset="-120"/>
              </a:rPr>
              <a:t>at </a:t>
            </a:r>
            <a:r>
              <a:rPr lang="en-US" altLang="zh-TW" sz="2400" dirty="0" err="1" smtClean="0">
                <a:latin typeface="微軟正黑體" pitchFamily="34" charset="-120"/>
                <a:ea typeface="微軟正黑體" pitchFamily="34" charset="-120"/>
              </a:rPr>
              <a:t>unsignalized</a:t>
            </a:r>
            <a:r>
              <a:rPr lang="en-US" altLang="zh-TW" sz="2400" dirty="0" smtClean="0">
                <a:latin typeface="微軟正黑體" pitchFamily="34" charset="-120"/>
                <a:ea typeface="微軟正黑體" pitchFamily="34" charset="-120"/>
              </a:rPr>
              <a:t> </a:t>
            </a:r>
            <a:r>
              <a:rPr lang="en-US" altLang="zh-TW" sz="2400" dirty="0">
                <a:latin typeface="微軟正黑體" pitchFamily="34" charset="-120"/>
                <a:ea typeface="微軟正黑體" pitchFamily="34" charset="-120"/>
              </a:rPr>
              <a:t>intersections </a:t>
            </a:r>
            <a:r>
              <a:rPr lang="en-US" altLang="zh-TW" sz="2400" dirty="0" smtClean="0">
                <a:latin typeface="微軟正黑體" pitchFamily="34" charset="-120"/>
                <a:ea typeface="微軟正黑體" pitchFamily="34" charset="-120"/>
              </a:rPr>
              <a:t/>
            </a:r>
            <a:br>
              <a:rPr lang="en-US" altLang="zh-TW" sz="2400" dirty="0" smtClean="0">
                <a:latin typeface="微軟正黑體" pitchFamily="34" charset="-120"/>
                <a:ea typeface="微軟正黑體" pitchFamily="34" charset="-120"/>
              </a:rPr>
            </a:br>
            <a:r>
              <a:rPr lang="en-US" altLang="zh-TW" sz="2000" dirty="0" smtClean="0">
                <a:latin typeface="微軟正黑體" pitchFamily="34" charset="-120"/>
                <a:ea typeface="微軟正黑體" pitchFamily="34" charset="-120"/>
              </a:rPr>
              <a:t>– </a:t>
            </a:r>
            <a:r>
              <a:rPr lang="en-US" altLang="zh-TW" sz="2000" dirty="0">
                <a:latin typeface="微軟正黑體" pitchFamily="34" charset="-120"/>
                <a:ea typeface="微軟正黑體" pitchFamily="34" charset="-120"/>
              </a:rPr>
              <a:t>Models for predicting </a:t>
            </a:r>
            <a:r>
              <a:rPr lang="en-US" altLang="zh-TW" sz="2000" dirty="0" smtClean="0">
                <a:latin typeface="微軟正黑體" pitchFamily="34" charset="-120"/>
                <a:ea typeface="微軟正黑體" pitchFamily="34" charset="-120"/>
              </a:rPr>
              <a:t>unsafe pedestrians </a:t>
            </a:r>
            <a:r>
              <a:rPr lang="en-US" altLang="zh-TW" sz="2000" dirty="0" err="1" smtClean="0">
                <a:latin typeface="微軟正黑體" pitchFamily="34" charset="-120"/>
                <a:ea typeface="微軟正黑體" pitchFamily="34" charset="-120"/>
              </a:rPr>
              <a:t>behaviour</a:t>
            </a:r>
            <a:endParaRPr lang="zh-TW" altLang="en-US" sz="2400" dirty="0">
              <a:latin typeface="微軟正黑體" pitchFamily="34" charset="-120"/>
              <a:ea typeface="微軟正黑體" pitchFamily="34" charset="-120"/>
            </a:endParaRPr>
          </a:p>
        </p:txBody>
      </p:sp>
      <p:sp>
        <p:nvSpPr>
          <p:cNvPr id="3" name="副標題 2"/>
          <p:cNvSpPr>
            <a:spLocks noGrp="1"/>
          </p:cNvSpPr>
          <p:nvPr>
            <p:ph type="subTitle" idx="1"/>
          </p:nvPr>
        </p:nvSpPr>
        <p:spPr>
          <a:xfrm>
            <a:off x="285720" y="5429264"/>
            <a:ext cx="8715436" cy="1000132"/>
          </a:xfrm>
        </p:spPr>
        <p:txBody>
          <a:bodyPr>
            <a:normAutofit/>
          </a:bodyPr>
          <a:lstStyle/>
          <a:p>
            <a:r>
              <a:rPr lang="zh-TW" altLang="en-US" sz="1800" dirty="0" smtClean="0">
                <a:latin typeface="+mj-ea"/>
                <a:ea typeface="+mj-ea"/>
              </a:rPr>
              <a:t>期刊：</a:t>
            </a:r>
            <a:r>
              <a:rPr lang="en-US" altLang="zh-TW" sz="1800" dirty="0" smtClean="0">
                <a:latin typeface="+mj-ea"/>
                <a:ea typeface="+mj-ea"/>
              </a:rPr>
              <a:t>Safety Science</a:t>
            </a:r>
          </a:p>
          <a:p>
            <a:r>
              <a:rPr lang="zh-TW" altLang="en-US" sz="1800" dirty="0" smtClean="0">
                <a:latin typeface="+mj-ea"/>
                <a:ea typeface="+mj-ea"/>
              </a:rPr>
              <a:t>作者：</a:t>
            </a:r>
            <a:r>
              <a:rPr lang="en-US" altLang="zh-TW" sz="1800" dirty="0" err="1" smtClean="0">
                <a:latin typeface="+mj-ea"/>
                <a:ea typeface="+mj-ea"/>
              </a:rPr>
              <a:t>Dalibor</a:t>
            </a:r>
            <a:r>
              <a:rPr lang="en-US" altLang="zh-TW" sz="1800" dirty="0" smtClean="0">
                <a:latin typeface="+mj-ea"/>
                <a:ea typeface="+mj-ea"/>
              </a:rPr>
              <a:t> </a:t>
            </a:r>
            <a:r>
              <a:rPr lang="en-US" altLang="zh-TW" sz="1800" dirty="0" err="1" smtClean="0">
                <a:latin typeface="+mj-ea"/>
                <a:ea typeface="+mj-ea"/>
              </a:rPr>
              <a:t>Pešic</a:t>
            </a:r>
            <a:r>
              <a:rPr lang="en-US" altLang="zh-TW" sz="1800" dirty="0" smtClean="0">
                <a:latin typeface="+mj-ea"/>
                <a:ea typeface="+mj-ea"/>
              </a:rPr>
              <a:t>´ , Boris Antic´ ,</a:t>
            </a:r>
            <a:r>
              <a:rPr lang="zh-TW" altLang="en-US" sz="1800" dirty="0" smtClean="0">
                <a:latin typeface="+mj-ea"/>
                <a:ea typeface="+mj-ea"/>
              </a:rPr>
              <a:t> </a:t>
            </a:r>
            <a:r>
              <a:rPr lang="en-US" altLang="zh-TW" sz="1800" dirty="0" err="1" smtClean="0">
                <a:latin typeface="+mj-ea"/>
                <a:ea typeface="+mj-ea"/>
              </a:rPr>
              <a:t>Drazˇenko</a:t>
            </a:r>
            <a:r>
              <a:rPr lang="en-US" altLang="zh-TW" sz="1800" dirty="0" smtClean="0">
                <a:latin typeface="+mj-ea"/>
                <a:ea typeface="+mj-ea"/>
              </a:rPr>
              <a:t> </a:t>
            </a:r>
            <a:r>
              <a:rPr lang="en-US" altLang="zh-TW" sz="1800" dirty="0" err="1" smtClean="0">
                <a:latin typeface="+mj-ea"/>
                <a:ea typeface="+mj-ea"/>
              </a:rPr>
              <a:t>Glavic</a:t>
            </a:r>
            <a:r>
              <a:rPr lang="en-US" altLang="zh-TW" sz="1800" dirty="0" smtClean="0">
                <a:latin typeface="+mj-ea"/>
                <a:ea typeface="+mj-ea"/>
              </a:rPr>
              <a:t>´ , Marina </a:t>
            </a:r>
            <a:r>
              <a:rPr lang="en-US" altLang="zh-TW" sz="1800" dirty="0" err="1" smtClean="0">
                <a:latin typeface="+mj-ea"/>
                <a:ea typeface="+mj-ea"/>
              </a:rPr>
              <a:t>Milenkovic</a:t>
            </a:r>
            <a:r>
              <a:rPr lang="en-US" altLang="zh-TW" sz="1800" dirty="0" smtClean="0">
                <a:latin typeface="+mj-ea"/>
                <a:ea typeface="+mj-ea"/>
              </a:rPr>
              <a:t>´</a:t>
            </a:r>
          </a:p>
          <a:p>
            <a:r>
              <a:rPr lang="zh-TW" altLang="en-US" sz="1800" dirty="0" smtClean="0">
                <a:latin typeface="+mj-ea"/>
                <a:ea typeface="+mj-ea"/>
              </a:rPr>
              <a:t>學生：林怡儒</a:t>
            </a:r>
            <a:endParaRPr lang="zh-TW" altLang="en-US" sz="1800" dirty="0">
              <a:latin typeface="+mj-ea"/>
              <a:ea typeface="+mj-ea"/>
            </a:endParaRPr>
          </a:p>
        </p:txBody>
      </p:sp>
      <p:pic>
        <p:nvPicPr>
          <p:cNvPr id="13314" name="Picture 2" descr="http://www.praxis-singer.ch/images/au3.png"/>
          <p:cNvPicPr>
            <a:picLocks noChangeAspect="1" noChangeArrowheads="1"/>
          </p:cNvPicPr>
          <p:nvPr/>
        </p:nvPicPr>
        <p:blipFill>
          <a:blip r:embed="rId2"/>
          <a:srcRect/>
          <a:stretch>
            <a:fillRect/>
          </a:stretch>
        </p:blipFill>
        <p:spPr bwMode="auto">
          <a:xfrm>
            <a:off x="6858016" y="4071942"/>
            <a:ext cx="1714512" cy="171451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609600" y="12954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4000" b="0" i="0" u="none" strike="noStrike" kern="1200" cap="none" spc="0" normalizeH="0" baseline="0" noProof="0" smtClean="0">
                <a:ln>
                  <a:noFill/>
                </a:ln>
                <a:solidFill>
                  <a:schemeClr val="tx2"/>
                </a:solidFill>
                <a:effectLst/>
                <a:uLnTx/>
                <a:uFillTx/>
                <a:latin typeface="+mj-ea"/>
                <a:ea typeface="+mj-ea"/>
                <a:cs typeface="+mj-cs"/>
              </a:rPr>
              <a:t>Results</a:t>
            </a:r>
            <a:endParaRPr kumimoji="0" lang="zh-TW" altLang="en-US" sz="4000" b="0" i="0" u="none" strike="noStrike" kern="1200" cap="none" spc="0" normalizeH="0" baseline="0" noProof="0" dirty="0">
              <a:ln>
                <a:noFill/>
              </a:ln>
              <a:solidFill>
                <a:schemeClr val="tx2"/>
              </a:solidFill>
              <a:effectLst/>
              <a:uLnTx/>
              <a:uFillTx/>
              <a:latin typeface="+mj-ea"/>
              <a:ea typeface="+mj-ea"/>
              <a:cs typeface="+mj-cs"/>
            </a:endParaRPr>
          </a:p>
        </p:txBody>
      </p:sp>
      <p:pic>
        <p:nvPicPr>
          <p:cNvPr id="1026" name="Picture 2"/>
          <p:cNvPicPr>
            <a:picLocks noChangeAspect="1" noChangeArrowheads="1"/>
          </p:cNvPicPr>
          <p:nvPr/>
        </p:nvPicPr>
        <p:blipFill>
          <a:blip r:embed="rId2"/>
          <a:srcRect/>
          <a:stretch>
            <a:fillRect/>
          </a:stretch>
        </p:blipFill>
        <p:spPr bwMode="auto">
          <a:xfrm>
            <a:off x="0" y="3571876"/>
            <a:ext cx="9144000" cy="2831110"/>
          </a:xfrm>
          <a:prstGeom prst="rect">
            <a:avLst/>
          </a:prstGeom>
          <a:noFill/>
          <a:ln w="9525">
            <a:noFill/>
            <a:miter lim="800000"/>
            <a:headEnd/>
            <a:tailEnd/>
          </a:ln>
          <a:effectLst/>
        </p:spPr>
      </p:pic>
      <p:sp>
        <p:nvSpPr>
          <p:cNvPr id="7" name="矩形 6"/>
          <p:cNvSpPr/>
          <p:nvPr/>
        </p:nvSpPr>
        <p:spPr>
          <a:xfrm>
            <a:off x="0" y="5643576"/>
            <a:ext cx="9144000" cy="3571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142844" y="2357430"/>
            <a:ext cx="7000924" cy="107157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42900" indent="-342900">
              <a:buClr>
                <a:schemeClr val="accent3"/>
              </a:buClr>
              <a:buFont typeface="Wingdings" pitchFamily="2" charset="2"/>
              <a:buChar char="ü"/>
            </a:pPr>
            <a:r>
              <a:rPr lang="zh-TW" altLang="en-US" sz="1600" dirty="0" smtClean="0">
                <a:solidFill>
                  <a:schemeClr val="tx1"/>
                </a:solidFill>
                <a:latin typeface="+mj-ea"/>
                <a:ea typeface="+mj-ea"/>
              </a:rPr>
              <a:t>行人在五種情況下使用手機的</a:t>
            </a:r>
            <a:r>
              <a:rPr lang="zh-TW" altLang="en-US" sz="1600" dirty="0" smtClean="0">
                <a:solidFill>
                  <a:schemeClr val="tx1"/>
                </a:solidFill>
                <a:latin typeface="+mj-ea"/>
                <a:ea typeface="+mj-ea"/>
              </a:rPr>
              <a:t>人口統計與時間統計</a:t>
            </a:r>
            <a:r>
              <a:rPr lang="en-US" altLang="zh-TW" sz="1600" dirty="0" smtClean="0">
                <a:solidFill>
                  <a:schemeClr val="tx1"/>
                </a:solidFill>
                <a:latin typeface="+mj-ea"/>
                <a:ea typeface="+mj-ea"/>
              </a:rPr>
              <a:t>Z</a:t>
            </a:r>
            <a:r>
              <a:rPr lang="zh-TW" altLang="en-US" sz="1600" dirty="0" smtClean="0">
                <a:solidFill>
                  <a:schemeClr val="tx1"/>
                </a:solidFill>
                <a:latin typeface="+mj-ea"/>
                <a:ea typeface="+mj-ea"/>
              </a:rPr>
              <a:t>分配表</a:t>
            </a:r>
            <a:endParaRPr lang="en-US" altLang="zh-TW" sz="1600" dirty="0" smtClean="0">
              <a:solidFill>
                <a:schemeClr val="tx1"/>
              </a:solidFill>
              <a:latin typeface="+mj-ea"/>
              <a:ea typeface="+mj-ea"/>
            </a:endParaRPr>
          </a:p>
          <a:p>
            <a:pPr marL="342900" indent="-342900">
              <a:buClr>
                <a:schemeClr val="accent3"/>
              </a:buClr>
            </a:pPr>
            <a:r>
              <a:rPr lang="en-US" altLang="zh-TW" sz="1600" dirty="0" smtClean="0">
                <a:solidFill>
                  <a:schemeClr val="tx1"/>
                </a:solidFill>
                <a:latin typeface="+mj-ea"/>
                <a:ea typeface="+mj-ea"/>
                <a:sym typeface="Wingdings" pitchFamily="2" charset="2"/>
              </a:rPr>
              <a:t>       </a:t>
            </a:r>
            <a:r>
              <a:rPr lang="zh-TW" altLang="en-US" sz="1600" dirty="0" smtClean="0">
                <a:solidFill>
                  <a:schemeClr val="tx1"/>
                </a:solidFill>
                <a:latin typeface="+mj-ea"/>
                <a:ea typeface="+mj-ea"/>
                <a:sym typeface="Wingdings" pitchFamily="2" charset="2"/>
              </a:rPr>
              <a:t> 行人沒有從行人穿越道過馬路沒有顯著差異</a:t>
            </a:r>
            <a:endParaRPr lang="en-US" altLang="zh-TW" sz="1600" dirty="0" smtClean="0">
              <a:solidFill>
                <a:schemeClr val="tx1"/>
              </a:solidFill>
              <a:latin typeface="+mj-ea"/>
              <a:ea typeface="+mj-ea"/>
              <a:sym typeface="Wingdings" pitchFamily="2" charset="2"/>
            </a:endParaRPr>
          </a:p>
          <a:p>
            <a:pPr marL="342900" indent="-342900">
              <a:buClr>
                <a:schemeClr val="accent3"/>
              </a:buClr>
            </a:pPr>
            <a:endParaRPr lang="en-US" altLang="zh-TW" sz="1600" dirty="0" smtClean="0">
              <a:solidFill>
                <a:schemeClr val="tx1"/>
              </a:solidFill>
              <a:latin typeface="+mj-ea"/>
              <a:ea typeface="+mj-ea"/>
            </a:endParaRPr>
          </a:p>
          <a:p>
            <a:pPr marL="342900" indent="-342900"/>
            <a:endParaRPr lang="zh-TW" altLang="en-US" sz="1600" dirty="0">
              <a:solidFill>
                <a:schemeClr val="tx1"/>
              </a:solidFill>
              <a:latin typeface="+mj-ea"/>
              <a:ea typeface="+mj-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609600" y="12954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4000" b="0" i="0" u="none" strike="noStrike" kern="1200" cap="none" spc="0" normalizeH="0" baseline="0" noProof="0" smtClean="0">
                <a:ln>
                  <a:noFill/>
                </a:ln>
                <a:solidFill>
                  <a:schemeClr val="tx2"/>
                </a:solidFill>
                <a:effectLst/>
                <a:uLnTx/>
                <a:uFillTx/>
                <a:latin typeface="+mj-ea"/>
                <a:ea typeface="+mj-ea"/>
                <a:cs typeface="+mj-cs"/>
              </a:rPr>
              <a:t>Results</a:t>
            </a:r>
            <a:endParaRPr kumimoji="0" lang="zh-TW" altLang="en-US" sz="4000" b="0" i="0" u="none" strike="noStrike" kern="1200" cap="none" spc="0" normalizeH="0" baseline="0" noProof="0" dirty="0">
              <a:ln>
                <a:noFill/>
              </a:ln>
              <a:solidFill>
                <a:schemeClr val="tx2"/>
              </a:solidFill>
              <a:effectLst/>
              <a:uLnTx/>
              <a:uFillTx/>
              <a:latin typeface="+mj-ea"/>
              <a:ea typeface="+mj-ea"/>
              <a:cs typeface="+mj-cs"/>
            </a:endParaRPr>
          </a:p>
        </p:txBody>
      </p:sp>
      <p:sp>
        <p:nvSpPr>
          <p:cNvPr id="8" name="矩形 7"/>
          <p:cNvSpPr/>
          <p:nvPr/>
        </p:nvSpPr>
        <p:spPr>
          <a:xfrm>
            <a:off x="142844" y="2357430"/>
            <a:ext cx="7000924" cy="107157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42900" indent="-342900">
              <a:buClr>
                <a:schemeClr val="accent3"/>
              </a:buClr>
              <a:buFont typeface="Wingdings" pitchFamily="2" charset="2"/>
              <a:buChar char="ü"/>
            </a:pPr>
            <a:r>
              <a:rPr lang="zh-TW" altLang="en-US" sz="1600" dirty="0" smtClean="0">
                <a:solidFill>
                  <a:schemeClr val="tx1"/>
                </a:solidFill>
                <a:latin typeface="+mj-ea"/>
                <a:ea typeface="+mj-ea"/>
              </a:rPr>
              <a:t>受測群體與人口統計、時間統計對於安全、不安全行人行為比率表</a:t>
            </a:r>
            <a:endParaRPr lang="en-US" altLang="zh-TW" sz="1600" dirty="0" smtClean="0">
              <a:solidFill>
                <a:schemeClr val="tx1"/>
              </a:solidFill>
              <a:latin typeface="+mj-ea"/>
              <a:ea typeface="+mj-ea"/>
            </a:endParaRPr>
          </a:p>
          <a:p>
            <a:pPr marL="342900" indent="-342900">
              <a:buClr>
                <a:schemeClr val="accent3"/>
              </a:buClr>
            </a:pPr>
            <a:r>
              <a:rPr lang="en-US" altLang="zh-TW" sz="1600" dirty="0" smtClean="0">
                <a:solidFill>
                  <a:schemeClr val="tx1"/>
                </a:solidFill>
                <a:latin typeface="+mj-ea"/>
                <a:ea typeface="+mj-ea"/>
                <a:sym typeface="Wingdings" pitchFamily="2" charset="2"/>
              </a:rPr>
              <a:t>       </a:t>
            </a:r>
          </a:p>
          <a:p>
            <a:pPr marL="342900" indent="-342900">
              <a:buClr>
                <a:schemeClr val="accent3"/>
              </a:buClr>
            </a:pPr>
            <a:endParaRPr lang="en-US" altLang="zh-TW" sz="1600" dirty="0" smtClean="0">
              <a:solidFill>
                <a:schemeClr val="tx1"/>
              </a:solidFill>
              <a:latin typeface="+mj-ea"/>
              <a:ea typeface="+mj-ea"/>
            </a:endParaRPr>
          </a:p>
          <a:p>
            <a:pPr marL="342900" indent="-342900"/>
            <a:endParaRPr lang="zh-TW" altLang="en-US" sz="1600" dirty="0">
              <a:solidFill>
                <a:schemeClr val="tx1"/>
              </a:solidFill>
              <a:latin typeface="+mj-ea"/>
              <a:ea typeface="+mj-ea"/>
            </a:endParaRPr>
          </a:p>
        </p:txBody>
      </p:sp>
      <p:pic>
        <p:nvPicPr>
          <p:cNvPr id="2050" name="Picture 2"/>
          <p:cNvPicPr>
            <a:picLocks noChangeAspect="1" noChangeArrowheads="1"/>
          </p:cNvPicPr>
          <p:nvPr/>
        </p:nvPicPr>
        <p:blipFill>
          <a:blip r:embed="rId2"/>
          <a:srcRect/>
          <a:stretch>
            <a:fillRect/>
          </a:stretch>
        </p:blipFill>
        <p:spPr bwMode="auto">
          <a:xfrm>
            <a:off x="571472" y="3214686"/>
            <a:ext cx="4831185" cy="2786082"/>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3805" y="3429000"/>
            <a:ext cx="9120195" cy="3019431"/>
          </a:xfrm>
          <a:prstGeom prst="rect">
            <a:avLst/>
          </a:prstGeom>
          <a:noFill/>
          <a:ln w="9525">
            <a:noFill/>
            <a:miter lim="800000"/>
            <a:headEnd/>
            <a:tailEnd/>
          </a:ln>
          <a:effectLst/>
        </p:spPr>
      </p:pic>
      <p:sp>
        <p:nvSpPr>
          <p:cNvPr id="7" name="矩形 6"/>
          <p:cNvSpPr/>
          <p:nvPr/>
        </p:nvSpPr>
        <p:spPr>
          <a:xfrm>
            <a:off x="4875682" y="4402518"/>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142844" y="1214422"/>
            <a:ext cx="8786874" cy="221457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42900" indent="-342900">
              <a:buClr>
                <a:schemeClr val="accent3"/>
              </a:buClr>
              <a:buFont typeface="Wingdings" pitchFamily="2" charset="2"/>
              <a:buChar char="ü"/>
            </a:pPr>
            <a:r>
              <a:rPr lang="zh-TW" altLang="en-US" sz="1600" dirty="0" smtClean="0">
                <a:solidFill>
                  <a:schemeClr val="tx1"/>
                </a:solidFill>
                <a:latin typeface="+mj-ea"/>
                <a:ea typeface="+mj-ea"/>
                <a:sym typeface="Wingdings" pitchFamily="2" charset="2"/>
              </a:rPr>
              <a:t>五個預測變數與五個行人不安全行為統計分析表</a:t>
            </a:r>
            <a:endParaRPr lang="en-US" altLang="zh-TW" sz="1600" dirty="0" smtClean="0">
              <a:solidFill>
                <a:schemeClr val="tx1"/>
              </a:solidFill>
              <a:latin typeface="+mj-ea"/>
              <a:ea typeface="+mj-ea"/>
              <a:sym typeface="Wingdings" pitchFamily="2" charset="2"/>
            </a:endParaRPr>
          </a:p>
          <a:p>
            <a:pPr marL="342900" indent="-342900">
              <a:buClr>
                <a:schemeClr val="accent3"/>
              </a:buClr>
              <a:buFont typeface="Wingdings" pitchFamily="2" charset="2"/>
              <a:buChar char="ü"/>
            </a:pPr>
            <a:r>
              <a:rPr lang="zh-TW" altLang="en-US" sz="1600" dirty="0" smtClean="0">
                <a:solidFill>
                  <a:schemeClr val="tx1"/>
                </a:solidFill>
                <a:latin typeface="+mj-ea"/>
                <a:ea typeface="+mj-ea"/>
                <a:sym typeface="Wingdings" pitchFamily="2" charset="2"/>
              </a:rPr>
              <a:t>五個預測</a:t>
            </a:r>
            <a:r>
              <a:rPr lang="zh-TW" altLang="en-US" sz="1600" dirty="0" smtClean="0">
                <a:solidFill>
                  <a:schemeClr val="tx1"/>
                </a:solidFill>
                <a:latin typeface="+mj-ea"/>
                <a:ea typeface="+mj-ea"/>
                <a:sym typeface="Wingdings" pitchFamily="2" charset="2"/>
              </a:rPr>
              <a:t>變數：</a:t>
            </a:r>
            <a:endParaRPr lang="en-US" altLang="zh-TW" sz="1600" dirty="0" smtClean="0">
              <a:solidFill>
                <a:schemeClr val="tx1"/>
              </a:solidFill>
              <a:latin typeface="+mj-ea"/>
              <a:ea typeface="+mj-ea"/>
              <a:sym typeface="Wingdings" pitchFamily="2" charset="2"/>
            </a:endParaRPr>
          </a:p>
          <a:p>
            <a:pPr marL="342900" indent="-342900">
              <a:buClr>
                <a:schemeClr val="accent3"/>
              </a:buClr>
            </a:pPr>
            <a:r>
              <a:rPr lang="zh-TW" altLang="en-US" sz="1600" dirty="0" smtClean="0">
                <a:solidFill>
                  <a:schemeClr val="tx1"/>
                </a:solidFill>
                <a:latin typeface="+mj-ea"/>
                <a:ea typeface="+mj-ea"/>
                <a:sym typeface="Wingdings" pitchFamily="2" charset="2"/>
              </a:rPr>
              <a:t> </a:t>
            </a:r>
            <a:r>
              <a:rPr lang="zh-TW" altLang="en-US" sz="1600" dirty="0" smtClean="0">
                <a:solidFill>
                  <a:schemeClr val="tx1"/>
                </a:solidFill>
                <a:latin typeface="+mj-ea"/>
                <a:ea typeface="+mj-ea"/>
                <a:sym typeface="Wingdings" pitchFamily="2" charset="2"/>
              </a:rPr>
              <a:t>      性別</a:t>
            </a:r>
            <a:endParaRPr lang="en-US" altLang="zh-TW" sz="1600" dirty="0" smtClean="0">
              <a:solidFill>
                <a:schemeClr val="tx1"/>
              </a:solidFill>
              <a:latin typeface="+mj-ea"/>
              <a:ea typeface="+mj-ea"/>
              <a:sym typeface="Wingdings" pitchFamily="2" charset="2"/>
            </a:endParaRPr>
          </a:p>
          <a:p>
            <a:pPr marL="342900" indent="-342900">
              <a:buClr>
                <a:schemeClr val="accent3"/>
              </a:buClr>
            </a:pPr>
            <a:r>
              <a:rPr lang="zh-TW" altLang="en-US" sz="1600" dirty="0" smtClean="0">
                <a:solidFill>
                  <a:schemeClr val="tx1"/>
                </a:solidFill>
                <a:latin typeface="+mj-ea"/>
                <a:ea typeface="+mj-ea"/>
                <a:sym typeface="Wingdings" pitchFamily="2" charset="2"/>
              </a:rPr>
              <a:t>       年齡</a:t>
            </a:r>
            <a:r>
              <a:rPr lang="en-US" altLang="zh-TW" sz="1600" dirty="0" smtClean="0">
                <a:solidFill>
                  <a:schemeClr val="tx1"/>
                </a:solidFill>
                <a:latin typeface="+mj-ea"/>
                <a:ea typeface="+mj-ea"/>
                <a:sym typeface="Wingdings" pitchFamily="2" charset="2"/>
              </a:rPr>
              <a:t>(21~40 ; 41~60 ; &gt;60)</a:t>
            </a:r>
            <a:endParaRPr lang="en-US" altLang="zh-TW" sz="1600" dirty="0" smtClean="0">
              <a:solidFill>
                <a:schemeClr val="tx1"/>
              </a:solidFill>
              <a:latin typeface="+mj-ea"/>
              <a:ea typeface="+mj-ea"/>
              <a:sym typeface="Wingdings" pitchFamily="2" charset="2"/>
            </a:endParaRPr>
          </a:p>
          <a:p>
            <a:pPr marL="342900" indent="-342900">
              <a:buClr>
                <a:schemeClr val="accent3"/>
              </a:buClr>
            </a:pPr>
            <a:r>
              <a:rPr lang="zh-TW" altLang="en-US" sz="1600" dirty="0" smtClean="0">
                <a:solidFill>
                  <a:schemeClr val="tx1"/>
                </a:solidFill>
                <a:latin typeface="+mj-ea"/>
                <a:ea typeface="+mj-ea"/>
                <a:sym typeface="Wingdings" pitchFamily="2" charset="2"/>
              </a:rPr>
              <a:t>       行人的同伴</a:t>
            </a:r>
            <a:endParaRPr lang="en-US" altLang="zh-TW" sz="1600" dirty="0" smtClean="0">
              <a:solidFill>
                <a:schemeClr val="tx1"/>
              </a:solidFill>
              <a:latin typeface="+mj-ea"/>
              <a:ea typeface="+mj-ea"/>
              <a:sym typeface="Wingdings" pitchFamily="2" charset="2"/>
            </a:endParaRPr>
          </a:p>
          <a:p>
            <a:pPr marL="342900" indent="-342900">
              <a:buClr>
                <a:schemeClr val="accent3"/>
              </a:buClr>
            </a:pPr>
            <a:r>
              <a:rPr lang="zh-TW" altLang="en-US" sz="1600" dirty="0" smtClean="0">
                <a:solidFill>
                  <a:schemeClr val="tx1"/>
                </a:solidFill>
                <a:latin typeface="+mj-ea"/>
                <a:ea typeface="+mj-ea"/>
                <a:sym typeface="Wingdings" pitchFamily="2" charset="2"/>
              </a:rPr>
              <a:t>       使用手機方式</a:t>
            </a:r>
            <a:r>
              <a:rPr lang="en-US" altLang="zh-TW" sz="1600" dirty="0" smtClean="0">
                <a:solidFill>
                  <a:schemeClr val="tx1"/>
                </a:solidFill>
                <a:latin typeface="+mj-ea"/>
                <a:ea typeface="+mj-ea"/>
                <a:sym typeface="Wingdings" pitchFamily="2" charset="2"/>
              </a:rPr>
              <a:t>(</a:t>
            </a:r>
            <a:r>
              <a:rPr lang="zh-TW" altLang="en-US" sz="1600" dirty="0" smtClean="0">
                <a:solidFill>
                  <a:schemeClr val="tx1"/>
                </a:solidFill>
                <a:latin typeface="+mj-ea"/>
                <a:ea typeface="+mj-ea"/>
                <a:sym typeface="Wingdings" pitchFamily="2" charset="2"/>
              </a:rPr>
              <a:t>講電話、傳訊息、聽音樂</a:t>
            </a:r>
            <a:r>
              <a:rPr lang="en-US" altLang="zh-TW" sz="1600" dirty="0" smtClean="0">
                <a:solidFill>
                  <a:schemeClr val="tx1"/>
                </a:solidFill>
                <a:latin typeface="+mj-ea"/>
                <a:ea typeface="+mj-ea"/>
                <a:sym typeface="Wingdings" pitchFamily="2" charset="2"/>
              </a:rPr>
              <a:t>)</a:t>
            </a:r>
            <a:endParaRPr lang="en-US" altLang="zh-TW" sz="1600" dirty="0" smtClean="0">
              <a:solidFill>
                <a:schemeClr val="tx1"/>
              </a:solidFill>
              <a:latin typeface="+mj-ea"/>
              <a:ea typeface="+mj-ea"/>
              <a:sym typeface="Wingdings" pitchFamily="2" charset="2"/>
            </a:endParaRPr>
          </a:p>
          <a:p>
            <a:pPr marL="342900" indent="-342900">
              <a:buClr>
                <a:schemeClr val="accent3"/>
              </a:buClr>
            </a:pPr>
            <a:r>
              <a:rPr lang="zh-TW" altLang="en-US" sz="1600" dirty="0" smtClean="0">
                <a:solidFill>
                  <a:schemeClr val="tx1"/>
                </a:solidFill>
                <a:latin typeface="+mj-ea"/>
                <a:ea typeface="+mj-ea"/>
                <a:sym typeface="Wingdings" pitchFamily="2" charset="2"/>
              </a:rPr>
              <a:t>       路口地點</a:t>
            </a:r>
            <a:endParaRPr lang="en-US" altLang="zh-TW" sz="1600" dirty="0" smtClean="0">
              <a:solidFill>
                <a:schemeClr val="tx1"/>
              </a:solidFill>
              <a:latin typeface="+mj-ea"/>
              <a:ea typeface="+mj-ea"/>
              <a:sym typeface="Wingdings" pitchFamily="2" charset="2"/>
            </a:endParaRPr>
          </a:p>
          <a:p>
            <a:pPr marL="342900" indent="-342900">
              <a:buClr>
                <a:schemeClr val="accent3"/>
              </a:buClr>
            </a:pPr>
            <a:endParaRPr lang="en-US" altLang="zh-TW" sz="1600" dirty="0" smtClean="0">
              <a:solidFill>
                <a:schemeClr val="tx1"/>
              </a:solidFill>
              <a:latin typeface="+mj-ea"/>
              <a:ea typeface="+mj-ea"/>
            </a:endParaRPr>
          </a:p>
          <a:p>
            <a:pPr marL="342900" indent="-342900"/>
            <a:endParaRPr lang="zh-TW" altLang="en-US" sz="1600" dirty="0">
              <a:solidFill>
                <a:schemeClr val="tx1"/>
              </a:solidFill>
              <a:latin typeface="+mj-ea"/>
              <a:ea typeface="+mj-ea"/>
            </a:endParaRPr>
          </a:p>
        </p:txBody>
      </p:sp>
      <p:sp>
        <p:nvSpPr>
          <p:cNvPr id="9" name="矩形 8"/>
          <p:cNvSpPr/>
          <p:nvPr/>
        </p:nvSpPr>
        <p:spPr>
          <a:xfrm>
            <a:off x="5929322" y="4643446"/>
            <a:ext cx="1000132" cy="21431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7354415" y="4403349"/>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7349629" y="4843451"/>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7389387" y="5921725"/>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5931759" y="5470390"/>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5945742" y="5902902"/>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3631434" y="5909606"/>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5"/>
          <p:cNvSpPr/>
          <p:nvPr/>
        </p:nvSpPr>
        <p:spPr>
          <a:xfrm>
            <a:off x="2526538" y="5916310"/>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1357290" y="5929330"/>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p:cNvSpPr/>
          <p:nvPr/>
        </p:nvSpPr>
        <p:spPr>
          <a:xfrm>
            <a:off x="1428728" y="4857760"/>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2571736" y="4857760"/>
            <a:ext cx="1000132" cy="241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609600" y="12954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4000" b="0" i="0" u="none" strike="noStrike" kern="1200" cap="none" spc="0" normalizeH="0" baseline="0" noProof="0" smtClean="0">
                <a:ln>
                  <a:noFill/>
                </a:ln>
                <a:solidFill>
                  <a:schemeClr val="tx2"/>
                </a:solidFill>
                <a:effectLst/>
                <a:uLnTx/>
                <a:uFillTx/>
                <a:latin typeface="+mj-ea"/>
                <a:ea typeface="+mj-ea"/>
                <a:cs typeface="+mj-cs"/>
              </a:rPr>
              <a:t>Results</a:t>
            </a:r>
            <a:endParaRPr kumimoji="0" lang="zh-TW" altLang="en-US" sz="4000" b="0" i="0" u="none" strike="noStrike" kern="1200" cap="none" spc="0" normalizeH="0" baseline="0" noProof="0" dirty="0">
              <a:ln>
                <a:noFill/>
              </a:ln>
              <a:solidFill>
                <a:schemeClr val="tx2"/>
              </a:solidFill>
              <a:effectLst/>
              <a:uLnTx/>
              <a:uFillTx/>
              <a:latin typeface="+mj-ea"/>
              <a:ea typeface="+mj-ea"/>
              <a:cs typeface="+mj-cs"/>
            </a:endParaRPr>
          </a:p>
        </p:txBody>
      </p:sp>
      <p:sp>
        <p:nvSpPr>
          <p:cNvPr id="8" name="矩形 7"/>
          <p:cNvSpPr/>
          <p:nvPr/>
        </p:nvSpPr>
        <p:spPr>
          <a:xfrm>
            <a:off x="142844" y="2357430"/>
            <a:ext cx="7000924" cy="107157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42900" indent="-342900">
              <a:buClr>
                <a:schemeClr val="accent3"/>
              </a:buClr>
              <a:buFont typeface="Wingdings" pitchFamily="2" charset="2"/>
              <a:buChar char="ü"/>
            </a:pPr>
            <a:r>
              <a:rPr lang="zh-TW" altLang="en-US" sz="1600" dirty="0" smtClean="0">
                <a:solidFill>
                  <a:schemeClr val="tx1"/>
                </a:solidFill>
                <a:latin typeface="+mj-ea"/>
                <a:ea typeface="+mj-ea"/>
              </a:rPr>
              <a:t>行人五項不安全行為關聯矩陣圖</a:t>
            </a:r>
            <a:endParaRPr lang="en-US" altLang="zh-TW" sz="1600" dirty="0" smtClean="0">
              <a:solidFill>
                <a:schemeClr val="tx1"/>
              </a:solidFill>
              <a:latin typeface="+mj-ea"/>
              <a:ea typeface="+mj-ea"/>
            </a:endParaRPr>
          </a:p>
          <a:p>
            <a:pPr marL="342900" indent="-342900">
              <a:buClr>
                <a:schemeClr val="accent3"/>
              </a:buClr>
            </a:pPr>
            <a:r>
              <a:rPr lang="en-US" altLang="zh-TW" sz="1600" dirty="0" smtClean="0">
                <a:solidFill>
                  <a:schemeClr val="tx1"/>
                </a:solidFill>
                <a:latin typeface="+mj-ea"/>
                <a:ea typeface="+mj-ea"/>
                <a:sym typeface="Wingdings" pitchFamily="2" charset="2"/>
              </a:rPr>
              <a:t>       </a:t>
            </a:r>
          </a:p>
          <a:p>
            <a:pPr marL="342900" indent="-342900">
              <a:buClr>
                <a:schemeClr val="accent3"/>
              </a:buClr>
            </a:pPr>
            <a:endParaRPr lang="en-US" altLang="zh-TW" sz="1600" dirty="0" smtClean="0">
              <a:solidFill>
                <a:schemeClr val="tx1"/>
              </a:solidFill>
              <a:latin typeface="+mj-ea"/>
              <a:ea typeface="+mj-ea"/>
            </a:endParaRPr>
          </a:p>
          <a:p>
            <a:pPr marL="342900" indent="-342900"/>
            <a:endParaRPr lang="zh-TW" altLang="en-US" sz="1600" dirty="0">
              <a:solidFill>
                <a:schemeClr val="tx1"/>
              </a:solidFill>
              <a:latin typeface="+mj-ea"/>
              <a:ea typeface="+mj-ea"/>
            </a:endParaRPr>
          </a:p>
        </p:txBody>
      </p:sp>
      <p:pic>
        <p:nvPicPr>
          <p:cNvPr id="4098" name="Picture 2"/>
          <p:cNvPicPr>
            <a:picLocks noChangeAspect="1" noChangeArrowheads="1"/>
          </p:cNvPicPr>
          <p:nvPr/>
        </p:nvPicPr>
        <p:blipFill>
          <a:blip r:embed="rId2"/>
          <a:srcRect/>
          <a:stretch>
            <a:fillRect/>
          </a:stretch>
        </p:blipFill>
        <p:spPr bwMode="auto">
          <a:xfrm>
            <a:off x="571472" y="2786058"/>
            <a:ext cx="4286280" cy="3870641"/>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txBox="1">
            <a:spLocks/>
          </p:cNvSpPr>
          <p:nvPr/>
        </p:nvSpPr>
        <p:spPr>
          <a:xfrm>
            <a:off x="609600" y="12954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zh-TW" sz="4000" dirty="0" smtClean="0">
                <a:solidFill>
                  <a:schemeClr val="tx2"/>
                </a:solidFill>
                <a:latin typeface="+mj-ea"/>
                <a:ea typeface="+mj-ea"/>
                <a:cs typeface="+mj-cs"/>
              </a:rPr>
              <a:t>Discussion</a:t>
            </a:r>
            <a:endParaRPr kumimoji="0" lang="zh-TW" altLang="en-US" sz="4000" b="0" i="0" u="none" strike="noStrike" kern="1200" cap="none" spc="0" normalizeH="0" baseline="0" noProof="0" dirty="0">
              <a:ln>
                <a:noFill/>
              </a:ln>
              <a:solidFill>
                <a:schemeClr val="tx2"/>
              </a:solidFill>
              <a:effectLst/>
              <a:uLnTx/>
              <a:uFillTx/>
              <a:latin typeface="+mj-ea"/>
              <a:ea typeface="+mj-ea"/>
              <a:cs typeface="+mj-cs"/>
            </a:endParaRPr>
          </a:p>
        </p:txBody>
      </p:sp>
      <p:sp>
        <p:nvSpPr>
          <p:cNvPr id="8" name="矩形 7"/>
          <p:cNvSpPr/>
          <p:nvPr/>
        </p:nvSpPr>
        <p:spPr>
          <a:xfrm>
            <a:off x="714348" y="2357430"/>
            <a:ext cx="7715304" cy="314327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42900" indent="-342900">
              <a:buClr>
                <a:schemeClr val="accent3"/>
              </a:buClr>
              <a:buFont typeface="Wingdings" pitchFamily="2" charset="2"/>
              <a:buChar char="l"/>
            </a:pPr>
            <a:r>
              <a:rPr lang="zh-TW" altLang="en-US" sz="1600" dirty="0" smtClean="0">
                <a:solidFill>
                  <a:schemeClr val="tx1"/>
                </a:solidFill>
                <a:latin typeface="+mj-ea"/>
                <a:ea typeface="+mj-ea"/>
                <a:sym typeface="Wingdings" pitchFamily="2" charset="2"/>
              </a:rPr>
              <a:t>過馬路時講電話的行人比傳訊息、聽音樂、沒有使用手機的行人來的危險</a:t>
            </a:r>
            <a:endParaRPr lang="en-US" altLang="zh-TW" sz="1600" dirty="0" smtClean="0">
              <a:solidFill>
                <a:schemeClr val="tx1"/>
              </a:solidFill>
              <a:latin typeface="+mj-ea"/>
              <a:ea typeface="+mj-ea"/>
              <a:sym typeface="Wingdings" pitchFamily="2" charset="2"/>
            </a:endParaRPr>
          </a:p>
          <a:p>
            <a:pPr marL="342900" indent="-342900">
              <a:buClr>
                <a:schemeClr val="accent3"/>
              </a:buClr>
            </a:pPr>
            <a:r>
              <a:rPr lang="en-US" altLang="zh-TW" sz="1600" dirty="0" smtClean="0">
                <a:solidFill>
                  <a:schemeClr val="tx1"/>
                </a:solidFill>
                <a:latin typeface="+mj-ea"/>
                <a:ea typeface="+mj-ea"/>
                <a:sym typeface="Wingdings" pitchFamily="2" charset="2"/>
              </a:rPr>
              <a:t>       </a:t>
            </a:r>
            <a:r>
              <a:rPr lang="zh-TW" altLang="en-US" sz="1600" dirty="0" smtClean="0">
                <a:solidFill>
                  <a:schemeClr val="tx1"/>
                </a:solidFill>
                <a:latin typeface="+mj-ea"/>
                <a:ea typeface="+mj-ea"/>
                <a:sym typeface="Wingdings" pitchFamily="2" charset="2"/>
              </a:rPr>
              <a:t>聽音樂對於過馬路的安全沒有太大的影響</a:t>
            </a:r>
            <a:endParaRPr lang="en-US" altLang="zh-TW" sz="1600" dirty="0" smtClean="0">
              <a:solidFill>
                <a:schemeClr val="tx1"/>
              </a:solidFill>
              <a:latin typeface="+mj-ea"/>
              <a:ea typeface="+mj-ea"/>
              <a:sym typeface="Wingdings" pitchFamily="2" charset="2"/>
            </a:endParaRPr>
          </a:p>
          <a:p>
            <a:pPr marL="342900" indent="-342900">
              <a:buClr>
                <a:schemeClr val="accent3"/>
              </a:buClr>
            </a:pPr>
            <a:endParaRPr lang="en-US" altLang="zh-TW" sz="1600" dirty="0" smtClean="0">
              <a:solidFill>
                <a:schemeClr val="tx1"/>
              </a:solidFill>
              <a:latin typeface="+mj-ea"/>
              <a:ea typeface="+mj-ea"/>
              <a:sym typeface="Wingdings" pitchFamily="2" charset="2"/>
            </a:endParaRPr>
          </a:p>
          <a:p>
            <a:pPr marL="342900" indent="-342900">
              <a:buClr>
                <a:schemeClr val="accent3"/>
              </a:buClr>
              <a:buFont typeface="Wingdings" pitchFamily="2" charset="2"/>
              <a:buChar char="l"/>
            </a:pPr>
            <a:r>
              <a:rPr lang="en-US" altLang="zh-TW" sz="1600" dirty="0" smtClean="0">
                <a:solidFill>
                  <a:schemeClr val="tx1"/>
                </a:solidFill>
                <a:latin typeface="+mj-ea"/>
                <a:ea typeface="+mj-ea"/>
                <a:sym typeface="Wingdings" pitchFamily="2" charset="2"/>
              </a:rPr>
              <a:t> </a:t>
            </a:r>
            <a:r>
              <a:rPr lang="zh-TW" altLang="en-US" sz="1600" dirty="0" smtClean="0">
                <a:solidFill>
                  <a:schemeClr val="tx1"/>
                </a:solidFill>
                <a:latin typeface="+mj-ea"/>
                <a:ea typeface="+mj-ea"/>
                <a:sym typeface="Wingdings" pitchFamily="2" charset="2"/>
              </a:rPr>
              <a:t>講電話、傳訊息最容易造成行人分心</a:t>
            </a:r>
            <a:endParaRPr lang="en-US" altLang="zh-TW" sz="1600" dirty="0" smtClean="0">
              <a:solidFill>
                <a:schemeClr val="tx1"/>
              </a:solidFill>
              <a:latin typeface="+mj-ea"/>
              <a:ea typeface="+mj-ea"/>
              <a:sym typeface="Wingdings" pitchFamily="2" charset="2"/>
            </a:endParaRPr>
          </a:p>
          <a:p>
            <a:pPr marL="342900" indent="-342900">
              <a:buClr>
                <a:schemeClr val="accent3"/>
              </a:buClr>
            </a:pPr>
            <a:r>
              <a:rPr lang="zh-TW" altLang="en-US" sz="1600" dirty="0" smtClean="0">
                <a:solidFill>
                  <a:schemeClr val="tx1"/>
                </a:solidFill>
                <a:latin typeface="+mj-ea"/>
                <a:ea typeface="+mj-ea"/>
                <a:sym typeface="Wingdings" pitchFamily="2" charset="2"/>
              </a:rPr>
              <a:t>       </a:t>
            </a:r>
            <a:r>
              <a:rPr lang="en-US" altLang="zh-TW" sz="1600" dirty="0" smtClean="0">
                <a:solidFill>
                  <a:schemeClr val="tx1"/>
                </a:solidFill>
                <a:latin typeface="+mj-ea"/>
                <a:ea typeface="+mj-ea"/>
                <a:sym typeface="Wingdings" pitchFamily="2" charset="2"/>
              </a:rPr>
              <a:t></a:t>
            </a:r>
            <a:r>
              <a:rPr lang="zh-TW" altLang="en-US" sz="1600" dirty="0" smtClean="0">
                <a:solidFill>
                  <a:schemeClr val="tx1"/>
                </a:solidFill>
                <a:latin typeface="+mj-ea"/>
                <a:ea typeface="+mj-ea"/>
                <a:sym typeface="Wingdings" pitchFamily="2" charset="2"/>
              </a:rPr>
              <a:t>講電話</a:t>
            </a:r>
            <a:r>
              <a:rPr lang="en-US" altLang="zh-TW" sz="1600" dirty="0" smtClean="0">
                <a:solidFill>
                  <a:schemeClr val="tx1"/>
                </a:solidFill>
                <a:latin typeface="+mj-ea"/>
                <a:ea typeface="+mj-ea"/>
                <a:sym typeface="Wingdings" pitchFamily="2" charset="2"/>
              </a:rPr>
              <a:t>&gt;</a:t>
            </a:r>
            <a:r>
              <a:rPr lang="zh-TW" altLang="en-US" sz="1600" dirty="0" smtClean="0">
                <a:solidFill>
                  <a:schemeClr val="tx1"/>
                </a:solidFill>
                <a:latin typeface="+mj-ea"/>
                <a:ea typeface="+mj-ea"/>
                <a:sym typeface="Wingdings" pitchFamily="2" charset="2"/>
              </a:rPr>
              <a:t>傳訊息</a:t>
            </a:r>
            <a:endParaRPr lang="en-US" altLang="zh-TW" sz="1600" dirty="0" smtClean="0">
              <a:solidFill>
                <a:schemeClr val="tx1"/>
              </a:solidFill>
              <a:latin typeface="+mj-ea"/>
              <a:ea typeface="+mj-ea"/>
              <a:sym typeface="Wingdings" pitchFamily="2" charset="2"/>
            </a:endParaRPr>
          </a:p>
          <a:p>
            <a:pPr marL="342900" indent="-342900">
              <a:buClr>
                <a:schemeClr val="accent3"/>
              </a:buClr>
            </a:pPr>
            <a:endParaRPr lang="en-US" altLang="zh-TW" sz="1600" dirty="0" smtClean="0">
              <a:solidFill>
                <a:schemeClr val="tx1"/>
              </a:solidFill>
              <a:latin typeface="+mj-ea"/>
              <a:ea typeface="+mj-ea"/>
              <a:sym typeface="Wingdings" pitchFamily="2" charset="2"/>
            </a:endParaRPr>
          </a:p>
          <a:p>
            <a:pPr marL="342900" indent="-342900">
              <a:buClr>
                <a:schemeClr val="accent3"/>
              </a:buClr>
              <a:buFont typeface="Wingdings" pitchFamily="2" charset="2"/>
              <a:buChar char="l"/>
            </a:pPr>
            <a:r>
              <a:rPr lang="zh-TW" altLang="en-US" sz="1600" dirty="0" smtClean="0">
                <a:solidFill>
                  <a:schemeClr val="tx1"/>
                </a:solidFill>
                <a:latin typeface="+mj-ea"/>
                <a:ea typeface="+mj-ea"/>
                <a:sym typeface="Wingdings" pitchFamily="2" charset="2"/>
              </a:rPr>
              <a:t>此項研究唯一缺失</a:t>
            </a:r>
            <a:r>
              <a:rPr lang="zh-TW" altLang="en-US" sz="1600" dirty="0" smtClean="0">
                <a:solidFill>
                  <a:schemeClr val="tx1"/>
                </a:solidFill>
                <a:latin typeface="+mj-ea"/>
                <a:ea typeface="+mj-ea"/>
                <a:sym typeface="Wingdings" pitchFamily="2" charset="2"/>
              </a:rPr>
              <a:t>：只有兩個交互作用組成</a:t>
            </a:r>
            <a:endParaRPr lang="en-US" altLang="zh-TW" sz="1600" dirty="0" smtClean="0">
              <a:solidFill>
                <a:schemeClr val="tx1"/>
              </a:solidFill>
              <a:latin typeface="+mj-ea"/>
              <a:ea typeface="+mj-ea"/>
              <a:sym typeface="Wingdings" pitchFamily="2" charset="2"/>
            </a:endParaRPr>
          </a:p>
          <a:p>
            <a:pPr marL="342900" indent="-342900">
              <a:buClr>
                <a:schemeClr val="accent3"/>
              </a:buClr>
            </a:pPr>
            <a:r>
              <a:rPr lang="zh-TW" altLang="en-US" sz="1600" dirty="0" smtClean="0">
                <a:solidFill>
                  <a:schemeClr val="tx1"/>
                </a:solidFill>
                <a:latin typeface="+mj-ea"/>
                <a:ea typeface="+mj-ea"/>
                <a:sym typeface="Wingdings" pitchFamily="2" charset="2"/>
              </a:rPr>
              <a:t>       </a:t>
            </a:r>
            <a:r>
              <a:rPr lang="en-US" altLang="zh-TW" sz="1600" dirty="0" smtClean="0">
                <a:solidFill>
                  <a:schemeClr val="tx1"/>
                </a:solidFill>
                <a:latin typeface="+mj-ea"/>
                <a:ea typeface="+mj-ea"/>
                <a:sym typeface="Wingdings" pitchFamily="2" charset="2"/>
              </a:rPr>
              <a:t></a:t>
            </a:r>
            <a:r>
              <a:rPr lang="zh-TW" altLang="en-US" sz="1600" dirty="0" smtClean="0">
                <a:solidFill>
                  <a:schemeClr val="tx1"/>
                </a:solidFill>
                <a:latin typeface="+mj-ea"/>
                <a:ea typeface="+mj-ea"/>
                <a:sym typeface="Wingdings" pitchFamily="2" charset="2"/>
              </a:rPr>
              <a:t>未來應增加多一點交互作用因子</a:t>
            </a:r>
            <a:endParaRPr lang="en-US" altLang="zh-TW" sz="1600" dirty="0" smtClean="0">
              <a:solidFill>
                <a:schemeClr val="tx1"/>
              </a:solidFill>
              <a:latin typeface="+mj-ea"/>
              <a:ea typeface="+mj-ea"/>
              <a:sym typeface="Wingdings" pitchFamily="2" charset="2"/>
            </a:endParaRPr>
          </a:p>
          <a:p>
            <a:pPr marL="342900" indent="-342900">
              <a:buClr>
                <a:schemeClr val="accent3"/>
              </a:buClr>
            </a:pPr>
            <a:endParaRPr lang="en-US" altLang="zh-TW" sz="1600" dirty="0" smtClean="0">
              <a:solidFill>
                <a:schemeClr val="tx1"/>
              </a:solidFill>
              <a:latin typeface="+mj-ea"/>
              <a:ea typeface="+mj-ea"/>
            </a:endParaRPr>
          </a:p>
          <a:p>
            <a:pPr marL="342900" indent="-342900"/>
            <a:endParaRPr lang="zh-TW" altLang="en-US" sz="1600" dirty="0">
              <a:solidFill>
                <a:schemeClr val="tx1"/>
              </a:solidFill>
              <a:latin typeface="+mj-ea"/>
              <a:ea typeface="+mj-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mj-ea"/>
              </a:rPr>
              <a:t>Abstract</a:t>
            </a:r>
            <a:endParaRPr lang="zh-TW" altLang="en-US" dirty="0">
              <a:latin typeface="+mj-ea"/>
            </a:endParaRPr>
          </a:p>
        </p:txBody>
      </p:sp>
      <p:sp>
        <p:nvSpPr>
          <p:cNvPr id="3" name="內容版面配置區 2"/>
          <p:cNvSpPr>
            <a:spLocks noGrp="1"/>
          </p:cNvSpPr>
          <p:nvPr>
            <p:ph idx="1"/>
          </p:nvPr>
        </p:nvSpPr>
        <p:spPr>
          <a:xfrm>
            <a:off x="428596" y="2532888"/>
            <a:ext cx="8229600" cy="2610624"/>
          </a:xfrm>
        </p:spPr>
        <p:txBody>
          <a:bodyPr>
            <a:normAutofit/>
          </a:bodyPr>
          <a:lstStyle/>
          <a:p>
            <a:r>
              <a:rPr lang="zh-TW" altLang="en-US" sz="1800" dirty="0" smtClean="0">
                <a:latin typeface="+mj-ea"/>
                <a:ea typeface="+mj-ea"/>
              </a:rPr>
              <a:t>研究行人過馬路時</a:t>
            </a:r>
            <a:r>
              <a:rPr lang="zh-TW" altLang="en-US" sz="1800" dirty="0" smtClean="0">
                <a:latin typeface="+mj-ea"/>
                <a:ea typeface="+mj-ea"/>
              </a:rPr>
              <a:t>如何</a:t>
            </a:r>
            <a:r>
              <a:rPr lang="zh-TW" altLang="en-US" sz="1800" dirty="0" smtClean="0">
                <a:latin typeface="+mj-ea"/>
                <a:ea typeface="+mj-ea"/>
              </a:rPr>
              <a:t>使用</a:t>
            </a:r>
            <a:r>
              <a:rPr lang="zh-TW" altLang="en-US" sz="1800" dirty="0" smtClean="0">
                <a:latin typeface="+mj-ea"/>
                <a:ea typeface="+mj-ea"/>
              </a:rPr>
              <a:t>手機產生的影響</a:t>
            </a:r>
            <a:endParaRPr lang="en-US" altLang="zh-TW" sz="1800" dirty="0" smtClean="0">
              <a:latin typeface="+mj-ea"/>
              <a:ea typeface="+mj-ea"/>
            </a:endParaRPr>
          </a:p>
          <a:p>
            <a:endParaRPr lang="en-US" altLang="zh-TW" sz="1800" dirty="0" smtClean="0">
              <a:latin typeface="+mj-ea"/>
              <a:ea typeface="+mj-ea"/>
            </a:endParaRPr>
          </a:p>
          <a:p>
            <a:r>
              <a:rPr lang="zh-TW" altLang="en-US" sz="1800" dirty="0" smtClean="0">
                <a:latin typeface="+mj-ea"/>
                <a:ea typeface="+mj-ea"/>
              </a:rPr>
              <a:t>使用資料觀察法收集人口統計特徵資料以及行人的行為</a:t>
            </a:r>
            <a:endParaRPr lang="en-US" altLang="zh-TW" sz="1800" dirty="0" smtClean="0">
              <a:latin typeface="+mj-ea"/>
              <a:ea typeface="+mj-ea"/>
            </a:endParaRPr>
          </a:p>
          <a:p>
            <a:endParaRPr lang="en-US" altLang="zh-TW" sz="1800" dirty="0" smtClean="0">
              <a:latin typeface="+mj-ea"/>
              <a:ea typeface="+mj-ea"/>
            </a:endParaRPr>
          </a:p>
          <a:p>
            <a:r>
              <a:rPr lang="zh-TW" altLang="en-US" sz="1800" dirty="0" smtClean="0">
                <a:latin typeface="+mj-ea"/>
                <a:ea typeface="+mj-ea"/>
              </a:rPr>
              <a:t>建造行人過馬路不安全的行為迴歸模型</a:t>
            </a:r>
            <a:endParaRPr lang="en-US" altLang="zh-TW" sz="1800" dirty="0" smtClean="0">
              <a:latin typeface="+mj-ea"/>
              <a:ea typeface="+mj-ea"/>
            </a:endParaRPr>
          </a:p>
          <a:p>
            <a:pPr>
              <a:buNone/>
            </a:pPr>
            <a:r>
              <a:rPr lang="zh-TW" altLang="en-US" sz="1800" dirty="0" smtClean="0">
                <a:latin typeface="+mj-ea"/>
                <a:ea typeface="+mj-ea"/>
              </a:rPr>
              <a:t>    預測變數：性別、年齡、使用手機的方式、路口位置</a:t>
            </a:r>
            <a:endParaRPr lang="en-US" altLang="zh-TW" sz="1800" dirty="0" smtClean="0">
              <a:latin typeface="+mj-ea"/>
              <a:ea typeface="+mj-ea"/>
            </a:endParaRPr>
          </a:p>
          <a:p>
            <a:pPr>
              <a:buNone/>
            </a:pPr>
            <a:endParaRPr lang="en-US" altLang="zh-TW" sz="1800" dirty="0" smtClean="0">
              <a:latin typeface="+mj-ea"/>
              <a:ea typeface="+mj-ea"/>
            </a:endParaRPr>
          </a:p>
          <a:p>
            <a:pPr>
              <a:buNone/>
            </a:pPr>
            <a:endParaRPr lang="zh-TW" altLang="en-US" sz="1800" dirty="0">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mj-ea"/>
              </a:rPr>
              <a:t>Introduction</a:t>
            </a:r>
            <a:endParaRPr lang="zh-TW" altLang="en-US" dirty="0">
              <a:latin typeface="+mj-ea"/>
            </a:endParaRPr>
          </a:p>
        </p:txBody>
      </p:sp>
      <p:sp>
        <p:nvSpPr>
          <p:cNvPr id="3" name="內容版面配置區 2"/>
          <p:cNvSpPr>
            <a:spLocks noGrp="1"/>
          </p:cNvSpPr>
          <p:nvPr>
            <p:ph idx="1"/>
          </p:nvPr>
        </p:nvSpPr>
        <p:spPr/>
        <p:txBody>
          <a:bodyPr>
            <a:normAutofit/>
          </a:bodyPr>
          <a:lstStyle/>
          <a:p>
            <a:r>
              <a:rPr lang="en-US" altLang="zh-TW" sz="1800" dirty="0" smtClean="0">
                <a:latin typeface="+mj-ea"/>
                <a:ea typeface="+mj-ea"/>
              </a:rPr>
              <a:t>2005</a:t>
            </a:r>
            <a:r>
              <a:rPr lang="zh-TW" altLang="en-US" sz="1800" dirty="0" smtClean="0">
                <a:latin typeface="+mj-ea"/>
                <a:ea typeface="+mj-ea"/>
              </a:rPr>
              <a:t>年統計共</a:t>
            </a:r>
            <a:r>
              <a:rPr lang="en-US" altLang="zh-TW" sz="1800" dirty="0" smtClean="0">
                <a:latin typeface="+mj-ea"/>
                <a:ea typeface="+mj-ea"/>
              </a:rPr>
              <a:t>256</a:t>
            </a:r>
            <a:r>
              <a:rPr lang="zh-TW" altLang="en-US" sz="1800" dirty="0" smtClean="0">
                <a:latin typeface="+mj-ea"/>
                <a:ea typeface="+mj-ea"/>
              </a:rPr>
              <a:t>行人因為使用手機而受傷導致住院，其中邊走邊講電話占</a:t>
            </a:r>
            <a:r>
              <a:rPr lang="en-US" altLang="zh-TW" sz="1800" dirty="0" smtClean="0">
                <a:latin typeface="+mj-ea"/>
                <a:ea typeface="+mj-ea"/>
              </a:rPr>
              <a:t>69%</a:t>
            </a:r>
            <a:r>
              <a:rPr lang="zh-TW" altLang="en-US" sz="1800" dirty="0" smtClean="0">
                <a:latin typeface="+mj-ea"/>
                <a:ea typeface="+mj-ea"/>
              </a:rPr>
              <a:t>、回覆短信占</a:t>
            </a:r>
            <a:r>
              <a:rPr lang="en-US" altLang="zh-TW" sz="1800" dirty="0" smtClean="0">
                <a:latin typeface="+mj-ea"/>
                <a:ea typeface="+mj-ea"/>
              </a:rPr>
              <a:t>9.1%</a:t>
            </a:r>
          </a:p>
          <a:p>
            <a:pPr>
              <a:buNone/>
            </a:pPr>
            <a:r>
              <a:rPr lang="zh-TW" altLang="en-US" sz="1800" dirty="0" smtClean="0">
                <a:latin typeface="+mj-ea"/>
                <a:ea typeface="+mj-ea"/>
              </a:rPr>
              <a:t> </a:t>
            </a:r>
            <a:r>
              <a:rPr lang="zh-TW" altLang="en-US" sz="1800" dirty="0" smtClean="0">
                <a:latin typeface="+mj-ea"/>
                <a:ea typeface="+mj-ea"/>
              </a:rPr>
              <a:t>    </a:t>
            </a:r>
            <a:r>
              <a:rPr lang="en-US" altLang="zh-TW" sz="1400" dirty="0" err="1" smtClean="0">
                <a:latin typeface="+mj-ea"/>
                <a:ea typeface="+mj-ea"/>
              </a:rPr>
              <a:t>Nasar</a:t>
            </a:r>
            <a:r>
              <a:rPr lang="en-US" altLang="zh-TW" sz="1400" dirty="0" smtClean="0">
                <a:latin typeface="+mj-ea"/>
                <a:ea typeface="+mj-ea"/>
              </a:rPr>
              <a:t> </a:t>
            </a:r>
            <a:r>
              <a:rPr lang="en-US" altLang="zh-TW" sz="1400" dirty="0" smtClean="0">
                <a:latin typeface="+mj-ea"/>
                <a:ea typeface="+mj-ea"/>
              </a:rPr>
              <a:t>and Troyer (2013</a:t>
            </a:r>
            <a:r>
              <a:rPr lang="en-US" altLang="zh-TW" sz="1400" dirty="0" smtClean="0">
                <a:latin typeface="+mj-ea"/>
                <a:ea typeface="+mj-ea"/>
              </a:rPr>
              <a:t>)</a:t>
            </a:r>
          </a:p>
          <a:p>
            <a:pPr>
              <a:buNone/>
            </a:pPr>
            <a:endParaRPr lang="en-US" altLang="zh-TW" sz="1400" dirty="0" smtClean="0">
              <a:latin typeface="+mj-ea"/>
              <a:ea typeface="+mj-ea"/>
            </a:endParaRPr>
          </a:p>
          <a:p>
            <a:r>
              <a:rPr lang="en-US" altLang="zh-TW" sz="1800" dirty="0" smtClean="0">
                <a:latin typeface="+mj-ea"/>
                <a:ea typeface="+mj-ea"/>
              </a:rPr>
              <a:t>60</a:t>
            </a:r>
            <a:r>
              <a:rPr lang="zh-TW" altLang="en-US" sz="1800" dirty="0" smtClean="0">
                <a:latin typeface="+mj-ea"/>
                <a:ea typeface="+mj-ea"/>
              </a:rPr>
              <a:t>位行人沿著特定路線行走，</a:t>
            </a:r>
            <a:r>
              <a:rPr lang="zh-TW" altLang="en-US" sz="1800" dirty="0" smtClean="0">
                <a:latin typeface="+mj-ea"/>
                <a:ea typeface="+mj-ea"/>
              </a:rPr>
              <a:t>其中一半一邊使用手機一半沒有使用，</a:t>
            </a:r>
            <a:r>
              <a:rPr lang="zh-TW" altLang="en-US" sz="1800" dirty="0" smtClean="0">
                <a:latin typeface="+mj-ea"/>
                <a:ea typeface="+mj-ea"/>
              </a:rPr>
              <a:t>結果顯示沒有使用手機的</a:t>
            </a:r>
            <a:r>
              <a:rPr lang="zh-TW" altLang="en-US" sz="1800" dirty="0" smtClean="0">
                <a:latin typeface="+mj-ea"/>
                <a:ea typeface="+mj-ea"/>
              </a:rPr>
              <a:t>行人在記憶沿路的目標物以及路線表現顯著的比有使用手機的行人好</a:t>
            </a:r>
            <a:endParaRPr lang="en-US" altLang="zh-TW" sz="1800" dirty="0" smtClean="0">
              <a:latin typeface="+mj-ea"/>
              <a:ea typeface="+mj-ea"/>
            </a:endParaRPr>
          </a:p>
          <a:p>
            <a:pPr>
              <a:buNone/>
            </a:pPr>
            <a:r>
              <a:rPr lang="zh-TW" altLang="en-US" sz="1400" dirty="0" smtClean="0">
                <a:latin typeface="+mj-ea"/>
                <a:ea typeface="+mj-ea"/>
              </a:rPr>
              <a:t>      </a:t>
            </a:r>
            <a:r>
              <a:rPr lang="en-US" altLang="zh-TW" sz="1400" dirty="0" err="1" smtClean="0">
                <a:latin typeface="+mj-ea"/>
                <a:ea typeface="+mj-ea"/>
              </a:rPr>
              <a:t>Harbluk</a:t>
            </a:r>
            <a:r>
              <a:rPr lang="en-US" altLang="zh-TW" sz="1400" dirty="0" smtClean="0">
                <a:latin typeface="+mj-ea"/>
                <a:ea typeface="+mj-ea"/>
              </a:rPr>
              <a:t> </a:t>
            </a:r>
            <a:r>
              <a:rPr lang="en-US" altLang="zh-TW" sz="1400" dirty="0" smtClean="0">
                <a:latin typeface="+mj-ea"/>
                <a:ea typeface="+mj-ea"/>
              </a:rPr>
              <a:t>and </a:t>
            </a:r>
            <a:r>
              <a:rPr lang="en-US" altLang="zh-TW" sz="1400" dirty="0" err="1" smtClean="0">
                <a:latin typeface="+mj-ea"/>
                <a:ea typeface="+mj-ea"/>
              </a:rPr>
              <a:t>Noy</a:t>
            </a:r>
            <a:r>
              <a:rPr lang="en-US" altLang="zh-TW" sz="1400" dirty="0" smtClean="0">
                <a:latin typeface="+mj-ea"/>
                <a:ea typeface="+mj-ea"/>
              </a:rPr>
              <a:t>, </a:t>
            </a:r>
            <a:r>
              <a:rPr lang="en-US" altLang="zh-TW" sz="1400" dirty="0" smtClean="0">
                <a:latin typeface="+mj-ea"/>
                <a:ea typeface="+mj-ea"/>
              </a:rPr>
              <a:t>2001</a:t>
            </a:r>
          </a:p>
          <a:p>
            <a:endParaRPr lang="en-US" altLang="zh-TW" sz="1400" dirty="0" smtClean="0">
              <a:latin typeface="+mj-ea"/>
              <a:ea typeface="+mj-ea"/>
            </a:endParaRPr>
          </a:p>
          <a:p>
            <a:r>
              <a:rPr lang="zh-TW" altLang="en-US" sz="1800" dirty="0" smtClean="0">
                <a:latin typeface="+mj-ea"/>
                <a:ea typeface="+mj-ea"/>
              </a:rPr>
              <a:t>過馬路時使用手機會導致不安全的事件發生，在性別中有明顯的差異，研究顯示女性邊走邊使用手機，對路上車況注意力最低，且邊走邊講電話會使女性在過馬路時速度減慢</a:t>
            </a:r>
            <a:r>
              <a:rPr lang="zh-TW" altLang="en-US" sz="1800" dirty="0" smtClean="0">
                <a:latin typeface="+mj-ea"/>
                <a:ea typeface="+mj-ea"/>
              </a:rPr>
              <a:t>。</a:t>
            </a:r>
            <a:endParaRPr lang="en-US" altLang="zh-TW" sz="1800" dirty="0" smtClean="0">
              <a:latin typeface="+mj-ea"/>
              <a:ea typeface="+mj-ea"/>
            </a:endParaRPr>
          </a:p>
          <a:p>
            <a:pPr>
              <a:buNone/>
            </a:pPr>
            <a:r>
              <a:rPr lang="zh-TW" altLang="en-US" sz="1400" dirty="0" smtClean="0">
                <a:latin typeface="+mj-ea"/>
                <a:ea typeface="+mj-ea"/>
              </a:rPr>
              <a:t>      </a:t>
            </a:r>
            <a:r>
              <a:rPr lang="en-US" altLang="zh-TW" sz="1400" dirty="0" smtClean="0">
                <a:latin typeface="+mj-ea"/>
                <a:ea typeface="+mj-ea"/>
              </a:rPr>
              <a:t>Brown</a:t>
            </a:r>
            <a:r>
              <a:rPr lang="zh-TW" altLang="en-US" sz="1400" dirty="0" smtClean="0">
                <a:latin typeface="+mj-ea"/>
                <a:ea typeface="+mj-ea"/>
              </a:rPr>
              <a:t> </a:t>
            </a:r>
            <a:r>
              <a:rPr lang="da-DK" altLang="zh-TW" sz="1400" dirty="0" smtClean="0">
                <a:latin typeface="+mj-ea"/>
                <a:ea typeface="+mj-ea"/>
              </a:rPr>
              <a:t>et al., 1969; Haigney et al., 2000; Burns et al., 2002; Jenness</a:t>
            </a:r>
            <a:r>
              <a:rPr lang="zh-TW" altLang="en-US" sz="1400" dirty="0" smtClean="0">
                <a:latin typeface="+mj-ea"/>
                <a:ea typeface="+mj-ea"/>
              </a:rPr>
              <a:t> </a:t>
            </a:r>
            <a:r>
              <a:rPr lang="en-US" altLang="zh-TW" sz="1400" dirty="0" smtClean="0">
                <a:latin typeface="+mj-ea"/>
                <a:ea typeface="+mj-ea"/>
              </a:rPr>
              <a:t>et al., 2002; </a:t>
            </a:r>
            <a:r>
              <a:rPr lang="en-US" altLang="zh-TW" sz="1400" dirty="0" err="1" smtClean="0">
                <a:latin typeface="+mj-ea"/>
                <a:ea typeface="+mj-ea"/>
              </a:rPr>
              <a:t>Tornros</a:t>
            </a:r>
            <a:r>
              <a:rPr lang="en-US" altLang="zh-TW" sz="1400" dirty="0" smtClean="0">
                <a:latin typeface="+mj-ea"/>
                <a:ea typeface="+mj-ea"/>
              </a:rPr>
              <a:t> and Boiling, 2005</a:t>
            </a:r>
          </a:p>
          <a:p>
            <a:pPr>
              <a:buNone/>
            </a:pPr>
            <a:endParaRPr lang="zh-TW" altLang="en-US" sz="1800" dirty="0">
              <a:latin typeface="+mj-ea"/>
              <a:ea typeface="+mj-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mj-ea"/>
              </a:rPr>
              <a:t>Introduction</a:t>
            </a:r>
            <a:endParaRPr lang="zh-TW" altLang="en-US" dirty="0">
              <a:latin typeface="+mj-ea"/>
            </a:endParaRPr>
          </a:p>
        </p:txBody>
      </p:sp>
      <p:sp>
        <p:nvSpPr>
          <p:cNvPr id="3" name="內容版面配置區 2"/>
          <p:cNvSpPr>
            <a:spLocks noGrp="1"/>
          </p:cNvSpPr>
          <p:nvPr>
            <p:ph idx="1"/>
          </p:nvPr>
        </p:nvSpPr>
        <p:spPr/>
        <p:txBody>
          <a:bodyPr>
            <a:normAutofit/>
          </a:bodyPr>
          <a:lstStyle/>
          <a:p>
            <a:r>
              <a:rPr lang="zh-TW" altLang="en-US" sz="1800" dirty="0" smtClean="0">
                <a:latin typeface="+mj-ea"/>
                <a:ea typeface="+mj-ea"/>
              </a:rPr>
              <a:t>研究使用手機講電話、回訊息、聽音樂對於大學生的安全影響，在虛擬環境分別以上述四種情況進行過馬路分心實驗，結果顯示邊走邊聽音樂或回訊息與車子碰撞機率最大</a:t>
            </a:r>
            <a:endParaRPr lang="en-US" altLang="zh-TW" sz="1800" dirty="0" smtClean="0">
              <a:latin typeface="+mj-ea"/>
              <a:ea typeface="+mj-ea"/>
            </a:endParaRPr>
          </a:p>
          <a:p>
            <a:pPr>
              <a:buNone/>
            </a:pPr>
            <a:r>
              <a:rPr lang="zh-TW" altLang="en-US" sz="1800" dirty="0" smtClean="0">
                <a:latin typeface="+mj-ea"/>
                <a:ea typeface="+mj-ea"/>
              </a:rPr>
              <a:t>     </a:t>
            </a:r>
            <a:r>
              <a:rPr lang="en-US" altLang="zh-TW" sz="1400" dirty="0" err="1" smtClean="0">
                <a:latin typeface="+mj-ea"/>
                <a:ea typeface="+mj-ea"/>
              </a:rPr>
              <a:t>Schwebel</a:t>
            </a:r>
            <a:r>
              <a:rPr lang="en-US" altLang="zh-TW" sz="1400" dirty="0" smtClean="0">
                <a:latin typeface="+mj-ea"/>
                <a:ea typeface="+mj-ea"/>
              </a:rPr>
              <a:t> et al. </a:t>
            </a:r>
            <a:r>
              <a:rPr lang="en-US" altLang="zh-TW" sz="1400" dirty="0" smtClean="0">
                <a:latin typeface="+mj-ea"/>
                <a:ea typeface="+mj-ea"/>
              </a:rPr>
              <a:t>2012</a:t>
            </a:r>
          </a:p>
          <a:p>
            <a:pPr>
              <a:buNone/>
            </a:pPr>
            <a:endParaRPr lang="en-US" altLang="zh-TW" sz="1400" dirty="0" smtClean="0">
              <a:latin typeface="+mj-ea"/>
              <a:ea typeface="+mj-ea"/>
            </a:endParaRPr>
          </a:p>
          <a:p>
            <a:r>
              <a:rPr lang="zh-TW" altLang="en-US" sz="1800" dirty="0" smtClean="0">
                <a:latin typeface="+mj-ea"/>
                <a:ea typeface="+mj-ea"/>
              </a:rPr>
              <a:t>很多研究只有在</a:t>
            </a:r>
            <a:r>
              <a:rPr lang="zh-TW" altLang="en-US" sz="1800" dirty="0" smtClean="0">
                <a:latin typeface="+mj-ea"/>
                <a:ea typeface="+mj-ea"/>
              </a:rPr>
              <a:t>部分考慮行人使用手機</a:t>
            </a:r>
            <a:r>
              <a:rPr lang="zh-TW" altLang="en-US" sz="1800" dirty="0" smtClean="0">
                <a:latin typeface="+mj-ea"/>
                <a:ea typeface="+mj-ea"/>
              </a:rPr>
              <a:t>所造成的影響</a:t>
            </a:r>
            <a:r>
              <a:rPr lang="zh-TW" altLang="en-US" sz="1800" dirty="0" smtClean="0">
                <a:latin typeface="+mj-ea"/>
                <a:ea typeface="+mj-ea"/>
              </a:rPr>
              <a:t>，</a:t>
            </a:r>
            <a:r>
              <a:rPr lang="zh-TW" altLang="en-US" sz="1800" dirty="0" smtClean="0">
                <a:latin typeface="+mj-ea"/>
                <a:ea typeface="+mj-ea"/>
              </a:rPr>
              <a:t>例如</a:t>
            </a:r>
            <a:r>
              <a:rPr lang="zh-TW" altLang="en-US" sz="1800" dirty="0" smtClean="0">
                <a:latin typeface="+mj-ea"/>
                <a:ea typeface="+mj-ea"/>
              </a:rPr>
              <a:t>：行人中</a:t>
            </a:r>
            <a:r>
              <a:rPr lang="zh-TW" altLang="en-US" sz="1800" dirty="0" smtClean="0">
                <a:latin typeface="+mj-ea"/>
                <a:ea typeface="+mj-ea"/>
              </a:rPr>
              <a:t>男性</a:t>
            </a:r>
            <a:r>
              <a:rPr lang="zh-TW" altLang="en-US" sz="1800" dirty="0" smtClean="0">
                <a:latin typeface="+mj-ea"/>
                <a:ea typeface="+mj-ea"/>
              </a:rPr>
              <a:t>相對於女性使用</a:t>
            </a:r>
            <a:r>
              <a:rPr lang="zh-TW" altLang="en-US" sz="1800" dirty="0" smtClean="0">
                <a:latin typeface="+mj-ea"/>
                <a:ea typeface="+mj-ea"/>
              </a:rPr>
              <a:t>手機的</a:t>
            </a:r>
            <a:r>
              <a:rPr lang="zh-TW" altLang="en-US" sz="1800" dirty="0" smtClean="0">
                <a:latin typeface="+mj-ea"/>
                <a:ea typeface="+mj-ea"/>
              </a:rPr>
              <a:t>行為之影響、學生使用手機的影響、邊走邊講電話的影響</a:t>
            </a:r>
            <a:r>
              <a:rPr lang="en-US" altLang="zh-TW" sz="1800" dirty="0" smtClean="0">
                <a:latin typeface="+mj-ea"/>
                <a:ea typeface="+mj-ea"/>
              </a:rPr>
              <a:t>……</a:t>
            </a:r>
            <a:r>
              <a:rPr lang="zh-TW" altLang="en-US" sz="1800" dirty="0" smtClean="0">
                <a:latin typeface="+mj-ea"/>
                <a:ea typeface="+mj-ea"/>
              </a:rPr>
              <a:t>等等</a:t>
            </a:r>
            <a:endParaRPr lang="en-US" altLang="zh-TW" sz="1800" dirty="0" smtClean="0">
              <a:latin typeface="+mj-ea"/>
              <a:ea typeface="+mj-ea"/>
            </a:endParaRPr>
          </a:p>
          <a:p>
            <a:pPr>
              <a:buNone/>
            </a:pPr>
            <a:r>
              <a:rPr lang="en-US" altLang="zh-TW" sz="1800" dirty="0" smtClean="0">
                <a:latin typeface="+mj-ea"/>
                <a:ea typeface="+mj-ea"/>
                <a:sym typeface="Wingdings" pitchFamily="2" charset="2"/>
              </a:rPr>
              <a:t></a:t>
            </a:r>
            <a:r>
              <a:rPr lang="zh-TW" altLang="en-US" sz="1800" dirty="0" smtClean="0">
                <a:latin typeface="+mj-ea"/>
                <a:ea typeface="+mj-ea"/>
                <a:sym typeface="Wingdings" pitchFamily="2" charset="2"/>
              </a:rPr>
              <a:t>因此本研究目的在於確定行人在無信號燈誌路口使用手機的比率，然後進一步確定對於使用手機所產生的影響</a:t>
            </a:r>
            <a:endParaRPr lang="en-US" altLang="zh-TW" sz="1800" dirty="0" smtClean="0">
              <a:latin typeface="+mj-ea"/>
              <a:ea typeface="+mj-ea"/>
              <a:sym typeface="Wingdings" pitchFamily="2" charset="2"/>
            </a:endParaRPr>
          </a:p>
          <a:p>
            <a:endParaRPr lang="zh-TW" altLang="en-US" sz="1800" dirty="0" smtClean="0">
              <a:latin typeface="+mj-ea"/>
              <a:ea typeface="+mj-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mj-ea"/>
              </a:rPr>
              <a:t>Method</a:t>
            </a:r>
            <a:endParaRPr lang="zh-TW" altLang="en-US" dirty="0">
              <a:latin typeface="+mj-ea"/>
            </a:endParaRPr>
          </a:p>
        </p:txBody>
      </p:sp>
      <p:sp>
        <p:nvSpPr>
          <p:cNvPr id="3" name="內容版面配置區 2"/>
          <p:cNvSpPr>
            <a:spLocks noGrp="1"/>
          </p:cNvSpPr>
          <p:nvPr>
            <p:ph idx="1"/>
          </p:nvPr>
        </p:nvSpPr>
        <p:spPr/>
        <p:txBody>
          <a:bodyPr>
            <a:normAutofit/>
          </a:bodyPr>
          <a:lstStyle/>
          <a:p>
            <a:endParaRPr lang="en-US" altLang="zh-TW" sz="1800" dirty="0" smtClean="0">
              <a:latin typeface="+mj-ea"/>
              <a:ea typeface="+mj-ea"/>
            </a:endParaRPr>
          </a:p>
          <a:p>
            <a:r>
              <a:rPr lang="zh-TW" altLang="en-US" sz="1800" dirty="0" smtClean="0">
                <a:latin typeface="+mj-ea"/>
                <a:ea typeface="+mj-ea"/>
              </a:rPr>
              <a:t>受測者：</a:t>
            </a:r>
            <a:r>
              <a:rPr lang="en-US" altLang="zh-TW" sz="1800" dirty="0" smtClean="0">
                <a:latin typeface="+mj-ea"/>
                <a:ea typeface="+mj-ea"/>
              </a:rPr>
              <a:t>1194</a:t>
            </a:r>
            <a:r>
              <a:rPr lang="zh-TW" altLang="en-US" sz="1800" dirty="0" smtClean="0">
                <a:latin typeface="+mj-ea"/>
                <a:ea typeface="+mj-ea"/>
              </a:rPr>
              <a:t>位</a:t>
            </a:r>
            <a:r>
              <a:rPr lang="zh-TW" altLang="en-US" sz="1800" dirty="0" smtClean="0">
                <a:latin typeface="+mj-ea"/>
                <a:ea typeface="+mj-ea"/>
              </a:rPr>
              <a:t>行人，觀測期間                         </a:t>
            </a:r>
            <a:r>
              <a:rPr lang="en-US" altLang="zh-TW" sz="1800" dirty="0" smtClean="0">
                <a:latin typeface="+mj-ea"/>
                <a:ea typeface="+mj-ea"/>
                <a:sym typeface="Wingdings" pitchFamily="2" charset="2"/>
              </a:rPr>
              <a:t></a:t>
            </a:r>
            <a:r>
              <a:rPr lang="zh-TW" altLang="en-US" sz="1800" dirty="0" smtClean="0">
                <a:latin typeface="+mj-ea"/>
                <a:ea typeface="+mj-ea"/>
                <a:sym typeface="Wingdings" pitchFamily="2" charset="2"/>
              </a:rPr>
              <a:t>其中</a:t>
            </a:r>
            <a:r>
              <a:rPr lang="en-US" altLang="zh-TW" sz="1800" dirty="0" smtClean="0">
                <a:latin typeface="+mj-ea"/>
                <a:ea typeface="+mj-ea"/>
                <a:sym typeface="Wingdings" pitchFamily="2" charset="2"/>
              </a:rPr>
              <a:t>398</a:t>
            </a:r>
            <a:r>
              <a:rPr lang="zh-TW" altLang="en-US" sz="1800" dirty="0" smtClean="0">
                <a:latin typeface="+mj-ea"/>
                <a:ea typeface="+mj-ea"/>
                <a:sym typeface="Wingdings" pitchFamily="2" charset="2"/>
              </a:rPr>
              <a:t>位使用手機</a:t>
            </a:r>
            <a:endParaRPr lang="en-US" altLang="zh-TW" sz="1800" dirty="0" smtClean="0">
              <a:latin typeface="+mj-ea"/>
              <a:ea typeface="+mj-ea"/>
              <a:sym typeface="Wingdings" pitchFamily="2" charset="2"/>
            </a:endParaRPr>
          </a:p>
          <a:p>
            <a:pPr>
              <a:buNone/>
            </a:pPr>
            <a:endParaRPr lang="en-US" altLang="zh-TW" sz="1800" dirty="0" smtClean="0">
              <a:latin typeface="+mj-ea"/>
              <a:ea typeface="+mj-ea"/>
              <a:sym typeface="Wingdings" pitchFamily="2" charset="2"/>
            </a:endParaRPr>
          </a:p>
          <a:p>
            <a:r>
              <a:rPr lang="zh-TW" altLang="en-US" sz="1800" dirty="0" smtClean="0">
                <a:latin typeface="+mj-ea"/>
                <a:ea typeface="+mj-ea"/>
                <a:sym typeface="Wingdings" pitchFamily="2" charset="2"/>
              </a:rPr>
              <a:t>地點：在</a:t>
            </a:r>
            <a:r>
              <a:rPr lang="zh-TW" altLang="en-US" sz="1800" dirty="0" smtClean="0">
                <a:latin typeface="+mj-ea"/>
                <a:ea typeface="+mj-ea"/>
                <a:sym typeface="Wingdings" pitchFamily="2" charset="2"/>
              </a:rPr>
              <a:t>兩</a:t>
            </a:r>
            <a:r>
              <a:rPr lang="zh-TW" altLang="en-US" sz="1800" dirty="0" smtClean="0">
                <a:latin typeface="+mj-ea"/>
                <a:ea typeface="+mj-ea"/>
                <a:sym typeface="Wingdings" pitchFamily="2" charset="2"/>
              </a:rPr>
              <a:t>個無信號十字路口</a:t>
            </a:r>
            <a:endParaRPr lang="en-US" altLang="zh-TW" sz="1800" dirty="0" smtClean="0">
              <a:latin typeface="+mj-ea"/>
              <a:ea typeface="+mj-ea"/>
              <a:sym typeface="Wingdings" pitchFamily="2" charset="2"/>
            </a:endParaRPr>
          </a:p>
          <a:p>
            <a:endParaRPr lang="en-US" altLang="zh-TW" sz="1800" dirty="0" smtClean="0">
              <a:latin typeface="+mj-ea"/>
              <a:ea typeface="+mj-ea"/>
            </a:endParaRPr>
          </a:p>
          <a:p>
            <a:r>
              <a:rPr lang="zh-TW" altLang="en-US" sz="1800" dirty="0" smtClean="0">
                <a:latin typeface="+mj-ea"/>
                <a:ea typeface="+mj-ea"/>
              </a:rPr>
              <a:t>條件：車子限速</a:t>
            </a:r>
            <a:r>
              <a:rPr lang="en-US" altLang="zh-TW" sz="1800" dirty="0" smtClean="0">
                <a:latin typeface="+mj-ea"/>
                <a:ea typeface="+mj-ea"/>
              </a:rPr>
              <a:t>50km/h</a:t>
            </a:r>
          </a:p>
          <a:p>
            <a:endParaRPr lang="en-US" altLang="zh-TW" sz="1800" dirty="0" smtClean="0">
              <a:latin typeface="+mj-ea"/>
              <a:ea typeface="+mj-ea"/>
            </a:endParaRPr>
          </a:p>
          <a:p>
            <a:r>
              <a:rPr lang="zh-TW" altLang="en-US" sz="1800" dirty="0" smtClean="0">
                <a:latin typeface="+mj-ea"/>
                <a:ea typeface="+mj-ea"/>
              </a:rPr>
              <a:t>時間與天氣：</a:t>
            </a:r>
            <a:r>
              <a:rPr lang="en-US" altLang="zh-TW" sz="1800" dirty="0" smtClean="0">
                <a:latin typeface="+mj-ea"/>
                <a:ea typeface="+mj-ea"/>
              </a:rPr>
              <a:t>5</a:t>
            </a:r>
            <a:r>
              <a:rPr lang="zh-TW" altLang="en-US" sz="1800" dirty="0" smtClean="0">
                <a:latin typeface="+mj-ea"/>
                <a:ea typeface="+mj-ea"/>
              </a:rPr>
              <a:t>月的星期二、星期四</a:t>
            </a:r>
            <a:r>
              <a:rPr lang="en-US" altLang="zh-TW" sz="1800" dirty="0" smtClean="0">
                <a:latin typeface="+mj-ea"/>
                <a:ea typeface="+mj-ea"/>
              </a:rPr>
              <a:t>12:00~14:00</a:t>
            </a:r>
            <a:endParaRPr lang="en-US" altLang="zh-TW" sz="1800" dirty="0" smtClean="0">
              <a:latin typeface="+mj-ea"/>
              <a:ea typeface="+mj-ea"/>
            </a:endParaRPr>
          </a:p>
          <a:p>
            <a:pPr>
              <a:buNone/>
            </a:pPr>
            <a:r>
              <a:rPr lang="zh-TW" altLang="en-US" sz="1800" dirty="0" smtClean="0">
                <a:latin typeface="+mj-ea"/>
                <a:ea typeface="+mj-ea"/>
              </a:rPr>
              <a:t>　　　　　　　天氣</a:t>
            </a:r>
            <a:r>
              <a:rPr lang="zh-TW" altLang="en-US" sz="1800" dirty="0" smtClean="0">
                <a:latin typeface="+mj-ea"/>
                <a:ea typeface="+mj-ea"/>
              </a:rPr>
              <a:t>晴朗且溫暖</a:t>
            </a:r>
            <a:endParaRPr lang="en-US" altLang="zh-TW" sz="1800" dirty="0" smtClean="0">
              <a:latin typeface="+mj-ea"/>
              <a:ea typeface="+mj-ea"/>
            </a:endParaRPr>
          </a:p>
          <a:p>
            <a:endParaRPr lang="zh-TW" altLang="en-US" sz="1800" dirty="0">
              <a:latin typeface="+mj-ea"/>
              <a:ea typeface="+mj-ea"/>
            </a:endParaRPr>
          </a:p>
        </p:txBody>
      </p:sp>
      <p:grpSp>
        <p:nvGrpSpPr>
          <p:cNvPr id="12" name="群組 11"/>
          <p:cNvGrpSpPr/>
          <p:nvPr/>
        </p:nvGrpSpPr>
        <p:grpSpPr>
          <a:xfrm>
            <a:off x="4214810" y="2428868"/>
            <a:ext cx="1428760" cy="571504"/>
            <a:chOff x="2214546" y="2428868"/>
            <a:chExt cx="1428760" cy="571504"/>
          </a:xfrm>
        </p:grpSpPr>
        <p:sp>
          <p:nvSpPr>
            <p:cNvPr id="4" name="矩形 3"/>
            <p:cNvSpPr/>
            <p:nvPr/>
          </p:nvSpPr>
          <p:spPr>
            <a:xfrm>
              <a:off x="2357422" y="2428868"/>
              <a:ext cx="1285884"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smtClean="0">
                  <a:solidFill>
                    <a:schemeClr val="tx1"/>
                  </a:solidFill>
                  <a:latin typeface="+mj-ea"/>
                  <a:ea typeface="+mj-ea"/>
                </a:rPr>
                <a:t>196</a:t>
              </a:r>
              <a:r>
                <a:rPr lang="zh-TW" altLang="en-US" sz="1600" dirty="0" smtClean="0">
                  <a:solidFill>
                    <a:schemeClr val="tx1"/>
                  </a:solidFill>
                  <a:latin typeface="+mj-ea"/>
                  <a:ea typeface="+mj-ea"/>
                </a:rPr>
                <a:t>位男生</a:t>
              </a:r>
              <a:endParaRPr lang="en-US" altLang="zh-TW" sz="1600" dirty="0" smtClean="0">
                <a:solidFill>
                  <a:schemeClr val="tx1"/>
                </a:solidFill>
                <a:latin typeface="+mj-ea"/>
                <a:ea typeface="+mj-ea"/>
              </a:endParaRPr>
            </a:p>
            <a:p>
              <a:pPr algn="ctr"/>
              <a:r>
                <a:rPr lang="en-US" altLang="zh-TW" sz="1600" dirty="0" smtClean="0">
                  <a:solidFill>
                    <a:schemeClr val="tx1"/>
                  </a:solidFill>
                  <a:latin typeface="+mj-ea"/>
                  <a:ea typeface="+mj-ea"/>
                </a:rPr>
                <a:t>202</a:t>
              </a:r>
              <a:r>
                <a:rPr lang="zh-TW" altLang="en-US" sz="1600" dirty="0" smtClean="0">
                  <a:solidFill>
                    <a:schemeClr val="tx1"/>
                  </a:solidFill>
                  <a:latin typeface="+mj-ea"/>
                  <a:ea typeface="+mj-ea"/>
                </a:rPr>
                <a:t>位女生</a:t>
              </a:r>
              <a:endParaRPr lang="zh-TW" altLang="en-US" sz="1600" dirty="0">
                <a:solidFill>
                  <a:schemeClr val="tx1"/>
                </a:solidFill>
                <a:latin typeface="+mj-ea"/>
                <a:ea typeface="+mj-ea"/>
              </a:endParaRPr>
            </a:p>
          </p:txBody>
        </p:sp>
        <p:grpSp>
          <p:nvGrpSpPr>
            <p:cNvPr id="11" name="群組 10"/>
            <p:cNvGrpSpPr/>
            <p:nvPr/>
          </p:nvGrpSpPr>
          <p:grpSpPr>
            <a:xfrm>
              <a:off x="2214546" y="2571744"/>
              <a:ext cx="142876" cy="285752"/>
              <a:chOff x="2285984" y="2571744"/>
              <a:chExt cx="142876" cy="285752"/>
            </a:xfrm>
          </p:grpSpPr>
          <p:cxnSp>
            <p:nvCxnSpPr>
              <p:cNvPr id="6" name="直線接點 5"/>
              <p:cNvCxnSpPr/>
              <p:nvPr/>
            </p:nvCxnSpPr>
            <p:spPr>
              <a:xfrm rot="10800000" flipH="1">
                <a:off x="2285984" y="2571744"/>
                <a:ext cx="142876" cy="142876"/>
              </a:xfrm>
              <a:prstGeom prst="line">
                <a:avLst/>
              </a:prstGeom>
              <a:ln w="19050"/>
            </p:spPr>
            <p:style>
              <a:lnRef idx="1">
                <a:schemeClr val="dk1"/>
              </a:lnRef>
              <a:fillRef idx="0">
                <a:schemeClr val="dk1"/>
              </a:fillRef>
              <a:effectRef idx="0">
                <a:schemeClr val="dk1"/>
              </a:effectRef>
              <a:fontRef idx="minor">
                <a:schemeClr val="tx1"/>
              </a:fontRef>
            </p:style>
          </p:cxnSp>
          <p:cxnSp>
            <p:nvCxnSpPr>
              <p:cNvPr id="8" name="直線接點 7"/>
              <p:cNvCxnSpPr/>
              <p:nvPr/>
            </p:nvCxnSpPr>
            <p:spPr>
              <a:xfrm rot="10800000" flipH="1" flipV="1">
                <a:off x="2285984" y="2714620"/>
                <a:ext cx="142876" cy="142876"/>
              </a:xfrm>
              <a:prstGeom prst="line">
                <a:avLst/>
              </a:prstGeom>
              <a:ln w="19050"/>
            </p:spPr>
            <p:style>
              <a:lnRef idx="1">
                <a:schemeClr val="dk1"/>
              </a:lnRef>
              <a:fillRef idx="0">
                <a:schemeClr val="dk1"/>
              </a:fillRef>
              <a:effectRef idx="0">
                <a:schemeClr val="dk1"/>
              </a:effectRef>
              <a:fontRef idx="minor">
                <a:schemeClr val="tx1"/>
              </a:fontRef>
            </p:style>
          </p:cxnSp>
        </p:grpSp>
      </p:grpSp>
      <p:grpSp>
        <p:nvGrpSpPr>
          <p:cNvPr id="17" name="群組 16"/>
          <p:cNvGrpSpPr/>
          <p:nvPr/>
        </p:nvGrpSpPr>
        <p:grpSpPr>
          <a:xfrm>
            <a:off x="4000496" y="3071810"/>
            <a:ext cx="1428760" cy="571504"/>
            <a:chOff x="3286116" y="3429000"/>
            <a:chExt cx="1428760" cy="571504"/>
          </a:xfrm>
        </p:grpSpPr>
        <p:sp>
          <p:nvSpPr>
            <p:cNvPr id="13" name="矩形 12"/>
            <p:cNvSpPr/>
            <p:nvPr/>
          </p:nvSpPr>
          <p:spPr>
            <a:xfrm>
              <a:off x="3428992" y="3429000"/>
              <a:ext cx="1285884"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600" dirty="0" smtClean="0">
                  <a:solidFill>
                    <a:schemeClr val="tx1"/>
                  </a:solidFill>
                  <a:latin typeface="+mj-ea"/>
                  <a:ea typeface="+mj-ea"/>
                </a:rPr>
                <a:t>市中心</a:t>
              </a:r>
              <a:endParaRPr lang="en-US" altLang="zh-TW" sz="1600" dirty="0" smtClean="0">
                <a:solidFill>
                  <a:schemeClr val="tx1"/>
                </a:solidFill>
                <a:latin typeface="+mj-ea"/>
                <a:ea typeface="+mj-ea"/>
              </a:endParaRPr>
            </a:p>
            <a:p>
              <a:r>
                <a:rPr lang="zh-TW" altLang="en-US" sz="1600" dirty="0" smtClean="0">
                  <a:solidFill>
                    <a:schemeClr val="tx1"/>
                  </a:solidFill>
                  <a:latin typeface="+mj-ea"/>
                  <a:ea typeface="+mj-ea"/>
                </a:rPr>
                <a:t>郊區</a:t>
              </a:r>
              <a:endParaRPr lang="zh-TW" altLang="en-US" sz="1600" dirty="0">
                <a:solidFill>
                  <a:schemeClr val="tx1"/>
                </a:solidFill>
                <a:latin typeface="+mj-ea"/>
                <a:ea typeface="+mj-ea"/>
              </a:endParaRPr>
            </a:p>
          </p:txBody>
        </p:sp>
        <p:cxnSp>
          <p:nvCxnSpPr>
            <p:cNvPr id="14" name="直線接點 13"/>
            <p:cNvCxnSpPr/>
            <p:nvPr/>
          </p:nvCxnSpPr>
          <p:spPr>
            <a:xfrm rot="10800000" flipH="1">
              <a:off x="3286116" y="3571876"/>
              <a:ext cx="142876" cy="142876"/>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直線接點 14"/>
            <p:cNvCxnSpPr/>
            <p:nvPr/>
          </p:nvCxnSpPr>
          <p:spPr>
            <a:xfrm rot="10800000" flipH="1" flipV="1">
              <a:off x="3286116" y="3714752"/>
              <a:ext cx="142876" cy="142876"/>
            </a:xfrm>
            <a:prstGeom prst="line">
              <a:avLst/>
            </a:prstGeom>
            <a:ln w="19050"/>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mj-ea"/>
              </a:rPr>
              <a:t>Method</a:t>
            </a:r>
            <a:endParaRPr lang="zh-TW" altLang="en-US" dirty="0">
              <a:latin typeface="+mj-ea"/>
            </a:endParaRPr>
          </a:p>
        </p:txBody>
      </p:sp>
      <p:sp>
        <p:nvSpPr>
          <p:cNvPr id="3" name="內容版面配置區 2"/>
          <p:cNvSpPr>
            <a:spLocks noGrp="1"/>
          </p:cNvSpPr>
          <p:nvPr>
            <p:ph idx="1"/>
          </p:nvPr>
        </p:nvSpPr>
        <p:spPr/>
        <p:txBody>
          <a:bodyPr>
            <a:normAutofit/>
          </a:bodyPr>
          <a:lstStyle/>
          <a:p>
            <a:endParaRPr lang="en-US" altLang="zh-TW" sz="1800" dirty="0" smtClean="0">
              <a:latin typeface="+mj-ea"/>
              <a:ea typeface="+mj-ea"/>
            </a:endParaRPr>
          </a:p>
          <a:p>
            <a:endParaRPr lang="zh-TW" altLang="en-US" sz="1800" dirty="0">
              <a:latin typeface="+mj-ea"/>
              <a:ea typeface="+mj-ea"/>
            </a:endParaRPr>
          </a:p>
        </p:txBody>
      </p:sp>
      <p:sp>
        <p:nvSpPr>
          <p:cNvPr id="12" name="內容版面配置區 2"/>
          <p:cNvSpPr txBox="1">
            <a:spLocks/>
          </p:cNvSpPr>
          <p:nvPr/>
        </p:nvSpPr>
        <p:spPr>
          <a:xfrm>
            <a:off x="609600" y="2401824"/>
            <a:ext cx="82296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zh-TW" altLang="en-US" dirty="0" smtClean="0">
                <a:latin typeface="+mj-ea"/>
                <a:ea typeface="+mj-ea"/>
              </a:rPr>
              <a:t>採用觀察型</a:t>
            </a:r>
            <a:r>
              <a:rPr kumimoji="0" lang="zh-TW" altLang="en-US" sz="1800" b="0" i="0" u="none" strike="noStrike" kern="1200" cap="none" spc="0" normalizeH="0" baseline="0" noProof="0" dirty="0" smtClean="0">
                <a:ln>
                  <a:noFill/>
                </a:ln>
                <a:solidFill>
                  <a:schemeClr val="tx1"/>
                </a:solidFill>
                <a:effectLst/>
                <a:uLnTx/>
                <a:uFillTx/>
                <a:latin typeface="+mj-ea"/>
                <a:ea typeface="+mj-ea"/>
                <a:cs typeface="+mn-cs"/>
              </a:rPr>
              <a:t>研究，使用科學、直接觀測</a:t>
            </a:r>
            <a:endParaRPr kumimoji="0" lang="en-US" altLang="zh-TW" sz="1800" b="0" i="0" u="none" strike="noStrike" kern="1200" cap="none" spc="0" normalizeH="0" baseline="0" noProof="0" dirty="0" smtClean="0">
              <a:ln>
                <a:noFill/>
              </a:ln>
              <a:solidFill>
                <a:schemeClr val="tx1"/>
              </a:solidFill>
              <a:effectLst/>
              <a:uLnTx/>
              <a:uFillTx/>
              <a:latin typeface="+mj-ea"/>
              <a:ea typeface="+mj-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n-US" altLang="zh-TW" dirty="0" smtClean="0">
              <a:latin typeface="+mj-ea"/>
              <a:ea typeface="+mj-ea"/>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zh-TW" altLang="en-US" sz="1800" b="0" i="0" u="none" strike="noStrike" kern="1200" cap="none" spc="0" normalizeH="0" baseline="0" noProof="0" dirty="0" smtClean="0">
                <a:ln>
                  <a:noFill/>
                </a:ln>
                <a:solidFill>
                  <a:schemeClr val="tx1"/>
                </a:solidFill>
                <a:effectLst/>
                <a:uLnTx/>
                <a:uFillTx/>
                <a:latin typeface="+mj-ea"/>
                <a:ea typeface="+mj-ea"/>
                <a:cs typeface="+mn-cs"/>
              </a:rPr>
              <a:t>６位觀測員</a:t>
            </a:r>
            <a:r>
              <a:rPr lang="zh-TW" altLang="en-US" dirty="0" smtClean="0">
                <a:latin typeface="+mj-ea"/>
                <a:ea typeface="+mj-ea"/>
              </a:rPr>
              <a:t>：</a:t>
            </a:r>
            <a:endParaRPr kumimoji="0" lang="en-US" altLang="zh-TW" sz="1800" b="0" i="0" u="none" strike="noStrike" kern="1200" cap="none" spc="0" normalizeH="0" baseline="0" noProof="0" dirty="0" smtClean="0">
              <a:ln>
                <a:noFill/>
              </a:ln>
              <a:solidFill>
                <a:schemeClr val="tx1"/>
              </a:solidFill>
              <a:effectLst/>
              <a:uLnTx/>
              <a:uFillTx/>
              <a:latin typeface="+mj-ea"/>
              <a:ea typeface="+mj-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altLang="zh-TW" sz="1800" b="0" i="0" u="none" strike="noStrike" kern="1200" cap="none" spc="0" normalizeH="0" baseline="0" noProof="0" dirty="0" smtClean="0">
              <a:ln>
                <a:noFill/>
              </a:ln>
              <a:solidFill>
                <a:schemeClr val="tx1"/>
              </a:solidFill>
              <a:effectLst/>
              <a:uLnTx/>
              <a:uFillTx/>
              <a:latin typeface="+mj-ea"/>
              <a:ea typeface="+mj-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n-US" altLang="zh-TW" dirty="0" smtClean="0">
              <a:latin typeface="+mj-ea"/>
              <a:ea typeface="+mj-ea"/>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zh-TW" altLang="en-US" sz="1800" b="0" i="0" u="none" strike="noStrike" kern="1200" cap="none" spc="0" normalizeH="0" baseline="0" noProof="0" dirty="0" smtClean="0">
                <a:ln>
                  <a:noFill/>
                </a:ln>
                <a:solidFill>
                  <a:schemeClr val="tx1"/>
                </a:solidFill>
                <a:effectLst/>
                <a:uLnTx/>
                <a:uFillTx/>
                <a:latin typeface="+mj-ea"/>
                <a:ea typeface="+mj-ea"/>
                <a:cs typeface="+mn-cs"/>
              </a:rPr>
              <a:t>用錄影方式紀錄行人是否有以下五種行為</a:t>
            </a:r>
          </a:p>
        </p:txBody>
      </p:sp>
      <p:sp>
        <p:nvSpPr>
          <p:cNvPr id="16" name="矩形 15"/>
          <p:cNvSpPr/>
          <p:nvPr/>
        </p:nvSpPr>
        <p:spPr>
          <a:xfrm>
            <a:off x="2428860" y="3071810"/>
            <a:ext cx="4714908"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600" dirty="0" smtClean="0">
                <a:solidFill>
                  <a:schemeClr val="tx1"/>
                </a:solidFill>
                <a:latin typeface="+mj-ea"/>
                <a:ea typeface="+mj-ea"/>
              </a:rPr>
              <a:t>２位觀察同方向的行人</a:t>
            </a:r>
            <a:endParaRPr lang="en-US" altLang="zh-TW" sz="1600" dirty="0" smtClean="0">
              <a:solidFill>
                <a:schemeClr val="tx1"/>
              </a:solidFill>
              <a:latin typeface="+mj-ea"/>
              <a:ea typeface="+mj-ea"/>
            </a:endParaRPr>
          </a:p>
          <a:p>
            <a:r>
              <a:rPr lang="zh-TW" altLang="en-US" sz="1600" dirty="0" smtClean="0">
                <a:solidFill>
                  <a:schemeClr val="tx1"/>
                </a:solidFill>
                <a:latin typeface="+mj-ea"/>
                <a:ea typeface="+mj-ea"/>
              </a:rPr>
              <a:t>２位觀察另一個方向行人</a:t>
            </a:r>
            <a:endParaRPr lang="en-US" altLang="zh-TW" sz="1600" dirty="0" smtClean="0">
              <a:solidFill>
                <a:schemeClr val="tx1"/>
              </a:solidFill>
              <a:latin typeface="+mj-ea"/>
              <a:ea typeface="+mj-ea"/>
            </a:endParaRPr>
          </a:p>
          <a:p>
            <a:r>
              <a:rPr lang="zh-TW" altLang="en-US" sz="1600" dirty="0" smtClean="0">
                <a:solidFill>
                  <a:schemeClr val="tx1"/>
                </a:solidFill>
                <a:latin typeface="+mj-ea"/>
                <a:ea typeface="+mj-ea"/>
              </a:rPr>
              <a:t>２位計算行人在觀測期間過分析路口的時間</a:t>
            </a:r>
            <a:endParaRPr lang="en-US" altLang="zh-TW" sz="1600" dirty="0" smtClean="0">
              <a:solidFill>
                <a:schemeClr val="tx1"/>
              </a:solidFill>
              <a:latin typeface="+mj-ea"/>
              <a:ea typeface="+mj-ea"/>
            </a:endParaRPr>
          </a:p>
          <a:p>
            <a:endParaRPr lang="zh-TW" altLang="en-US" sz="1600" dirty="0">
              <a:solidFill>
                <a:schemeClr val="tx1"/>
              </a:solidFill>
              <a:latin typeface="+mj-ea"/>
              <a:ea typeface="+mj-ea"/>
            </a:endParaRPr>
          </a:p>
        </p:txBody>
      </p:sp>
      <p:sp>
        <p:nvSpPr>
          <p:cNvPr id="17" name="矩形 16"/>
          <p:cNvSpPr/>
          <p:nvPr/>
        </p:nvSpPr>
        <p:spPr>
          <a:xfrm>
            <a:off x="1071538" y="4357694"/>
            <a:ext cx="4714908" cy="1357322"/>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Wingdings" pitchFamily="2" charset="2"/>
              <a:buAutoNum type="circleNumWdWhitePlain"/>
            </a:pPr>
            <a:r>
              <a:rPr lang="zh-TW" altLang="en-US" sz="1600" dirty="0" smtClean="0">
                <a:solidFill>
                  <a:schemeClr val="tx1"/>
                </a:solidFill>
                <a:latin typeface="+mj-ea"/>
                <a:ea typeface="+mj-ea"/>
              </a:rPr>
              <a:t>行人過馬路之前有無注意交通</a:t>
            </a:r>
            <a:endParaRPr lang="en-US" altLang="zh-TW" sz="1600" dirty="0" smtClean="0">
              <a:solidFill>
                <a:schemeClr val="tx1"/>
              </a:solidFill>
              <a:latin typeface="+mj-ea"/>
              <a:ea typeface="+mj-ea"/>
            </a:endParaRPr>
          </a:p>
          <a:p>
            <a:pPr marL="342900" indent="-342900">
              <a:buFont typeface="Wingdings" pitchFamily="2" charset="2"/>
              <a:buAutoNum type="circleNumWdWhitePlain"/>
            </a:pPr>
            <a:r>
              <a:rPr lang="zh-TW" altLang="en-US" sz="1600" dirty="0" smtClean="0">
                <a:solidFill>
                  <a:schemeClr val="tx1"/>
                </a:solidFill>
                <a:latin typeface="+mj-ea"/>
                <a:ea typeface="+mj-ea"/>
              </a:rPr>
              <a:t>行人有無在</a:t>
            </a:r>
            <a:r>
              <a:rPr lang="zh-TW" altLang="en-US" sz="1600" dirty="0" smtClean="0">
                <a:solidFill>
                  <a:schemeClr val="tx1"/>
                </a:solidFill>
                <a:latin typeface="+mj-ea"/>
                <a:ea typeface="+mj-ea"/>
              </a:rPr>
              <a:t>路口等待車流</a:t>
            </a:r>
            <a:r>
              <a:rPr lang="zh-TW" altLang="en-US" sz="1600" dirty="0" smtClean="0">
                <a:solidFill>
                  <a:schemeClr val="tx1"/>
                </a:solidFill>
                <a:latin typeface="+mj-ea"/>
                <a:ea typeface="+mj-ea"/>
              </a:rPr>
              <a:t>停止</a:t>
            </a:r>
            <a:endParaRPr lang="en-US" altLang="zh-TW" sz="1600" dirty="0" smtClean="0">
              <a:solidFill>
                <a:schemeClr val="tx1"/>
              </a:solidFill>
              <a:latin typeface="+mj-ea"/>
              <a:ea typeface="+mj-ea"/>
            </a:endParaRPr>
          </a:p>
          <a:p>
            <a:pPr marL="342900" indent="-342900">
              <a:buFont typeface="Wingdings" pitchFamily="2" charset="2"/>
              <a:buAutoNum type="circleNumWdWhitePlain"/>
            </a:pPr>
            <a:r>
              <a:rPr lang="zh-TW" altLang="en-US" sz="1600" dirty="0" smtClean="0">
                <a:solidFill>
                  <a:schemeClr val="tx1"/>
                </a:solidFill>
                <a:latin typeface="+mj-ea"/>
                <a:ea typeface="+mj-ea"/>
              </a:rPr>
              <a:t>行人在過馬路</a:t>
            </a:r>
            <a:r>
              <a:rPr lang="zh-TW" altLang="en-US" sz="1600" dirty="0" smtClean="0">
                <a:solidFill>
                  <a:schemeClr val="tx1"/>
                </a:solidFill>
                <a:latin typeface="+mj-ea"/>
                <a:ea typeface="+mj-ea"/>
              </a:rPr>
              <a:t>時有無注意交通</a:t>
            </a:r>
            <a:endParaRPr lang="en-US" altLang="zh-TW" sz="1600" dirty="0" smtClean="0">
              <a:solidFill>
                <a:schemeClr val="tx1"/>
              </a:solidFill>
              <a:latin typeface="+mj-ea"/>
              <a:ea typeface="+mj-ea"/>
            </a:endParaRPr>
          </a:p>
          <a:p>
            <a:pPr marL="342900" indent="-342900">
              <a:buFont typeface="Wingdings" pitchFamily="2" charset="2"/>
              <a:buAutoNum type="circleNumWdWhitePlain"/>
            </a:pPr>
            <a:r>
              <a:rPr lang="zh-TW" altLang="en-US" sz="1600" dirty="0" smtClean="0">
                <a:solidFill>
                  <a:schemeClr val="tx1"/>
                </a:solidFill>
                <a:latin typeface="+mj-ea"/>
                <a:ea typeface="+mj-ea"/>
              </a:rPr>
              <a:t>行人有</a:t>
            </a:r>
            <a:r>
              <a:rPr lang="zh-TW" altLang="en-US" sz="1600" dirty="0" smtClean="0">
                <a:solidFill>
                  <a:schemeClr val="tx1"/>
                </a:solidFill>
                <a:latin typeface="+mj-ea"/>
                <a:ea typeface="+mj-ea"/>
              </a:rPr>
              <a:t>無從行人</a:t>
            </a:r>
            <a:r>
              <a:rPr lang="zh-TW" altLang="en-US" sz="1600" dirty="0" smtClean="0">
                <a:solidFill>
                  <a:schemeClr val="tx1"/>
                </a:solidFill>
                <a:latin typeface="+mj-ea"/>
                <a:ea typeface="+mj-ea"/>
              </a:rPr>
              <a:t>穿越</a:t>
            </a:r>
            <a:r>
              <a:rPr lang="zh-TW" altLang="en-US" sz="1600" dirty="0" smtClean="0">
                <a:solidFill>
                  <a:schemeClr val="tx1"/>
                </a:solidFill>
                <a:latin typeface="+mj-ea"/>
                <a:ea typeface="+mj-ea"/>
              </a:rPr>
              <a:t>道開始通行</a:t>
            </a:r>
            <a:endParaRPr lang="en-US" altLang="zh-TW" sz="1600" dirty="0" smtClean="0">
              <a:solidFill>
                <a:schemeClr val="tx1"/>
              </a:solidFill>
              <a:latin typeface="+mj-ea"/>
              <a:ea typeface="+mj-ea"/>
            </a:endParaRPr>
          </a:p>
          <a:p>
            <a:pPr marL="342900" indent="-342900">
              <a:buFont typeface="Wingdings" pitchFamily="2" charset="2"/>
              <a:buAutoNum type="circleNumWdWhitePlain"/>
            </a:pPr>
            <a:r>
              <a:rPr lang="zh-TW" altLang="en-US" sz="1600" dirty="0" smtClean="0">
                <a:solidFill>
                  <a:schemeClr val="tx1"/>
                </a:solidFill>
                <a:latin typeface="+mj-ea"/>
                <a:ea typeface="+mj-ea"/>
              </a:rPr>
              <a:t>行人有</a:t>
            </a:r>
            <a:r>
              <a:rPr lang="zh-TW" altLang="en-US" sz="1600" dirty="0" smtClean="0">
                <a:solidFill>
                  <a:schemeClr val="tx1"/>
                </a:solidFill>
                <a:latin typeface="+mj-ea"/>
                <a:ea typeface="+mj-ea"/>
              </a:rPr>
              <a:t>無走行人穿越道</a:t>
            </a:r>
            <a:endParaRPr lang="zh-TW" altLang="en-US" sz="1600" dirty="0">
              <a:solidFill>
                <a:schemeClr val="tx1"/>
              </a:solidFill>
              <a:latin typeface="+mj-ea"/>
              <a:ea typeface="+mj-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mj-ea"/>
              </a:rPr>
              <a:t>Method</a:t>
            </a:r>
            <a:endParaRPr lang="zh-TW" altLang="en-US" dirty="0">
              <a:latin typeface="+mj-ea"/>
            </a:endParaRPr>
          </a:p>
        </p:txBody>
      </p:sp>
      <p:sp>
        <p:nvSpPr>
          <p:cNvPr id="3" name="內容版面配置區 2"/>
          <p:cNvSpPr>
            <a:spLocks noGrp="1"/>
          </p:cNvSpPr>
          <p:nvPr>
            <p:ph idx="1"/>
          </p:nvPr>
        </p:nvSpPr>
        <p:spPr/>
        <p:txBody>
          <a:bodyPr>
            <a:normAutofit/>
          </a:bodyPr>
          <a:lstStyle/>
          <a:p>
            <a:endParaRPr lang="en-US" altLang="zh-TW" sz="1800" dirty="0" smtClean="0">
              <a:latin typeface="+mj-ea"/>
              <a:ea typeface="+mj-ea"/>
            </a:endParaRPr>
          </a:p>
          <a:p>
            <a:endParaRPr lang="zh-TW" altLang="en-US" sz="1800" dirty="0">
              <a:latin typeface="+mj-ea"/>
              <a:ea typeface="+mj-ea"/>
            </a:endParaRPr>
          </a:p>
        </p:txBody>
      </p:sp>
      <p:sp>
        <p:nvSpPr>
          <p:cNvPr id="12" name="內容版面配置區 2"/>
          <p:cNvSpPr txBox="1">
            <a:spLocks/>
          </p:cNvSpPr>
          <p:nvPr/>
        </p:nvSpPr>
        <p:spPr>
          <a:xfrm>
            <a:off x="609600" y="2401824"/>
            <a:ext cx="8229600" cy="432511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zh-TW" altLang="en-US" dirty="0" smtClean="0">
                <a:latin typeface="+mj-ea"/>
                <a:ea typeface="+mj-ea"/>
              </a:rPr>
              <a:t>以年齡</a:t>
            </a:r>
            <a:r>
              <a:rPr lang="zh-TW" altLang="en-US" dirty="0" smtClean="0">
                <a:latin typeface="+mj-ea"/>
                <a:ea typeface="+mj-ea"/>
              </a:rPr>
              <a:t>區分受測者</a:t>
            </a:r>
            <a:r>
              <a:rPr lang="en-US" altLang="zh-TW" dirty="0" smtClean="0">
                <a:latin typeface="+mj-ea"/>
                <a:ea typeface="+mj-ea"/>
              </a:rPr>
              <a:t>: </a:t>
            </a:r>
            <a:r>
              <a:rPr lang="en-US" altLang="zh-TW" u="sng" dirty="0" smtClean="0">
                <a:latin typeface="+mj-ea"/>
                <a:ea typeface="+mj-ea"/>
              </a:rPr>
              <a:t>&lt;</a:t>
            </a:r>
            <a:r>
              <a:rPr lang="en-US" altLang="zh-TW" dirty="0" smtClean="0">
                <a:latin typeface="+mj-ea"/>
                <a:ea typeface="+mj-ea"/>
              </a:rPr>
              <a:t>20</a:t>
            </a:r>
            <a:r>
              <a:rPr lang="zh-TW" altLang="en-US" dirty="0" smtClean="0">
                <a:latin typeface="+mj-ea"/>
                <a:ea typeface="+mj-ea"/>
              </a:rPr>
              <a:t> </a:t>
            </a:r>
            <a:r>
              <a:rPr lang="en-US" altLang="zh-TW" dirty="0" smtClean="0">
                <a:latin typeface="+mj-ea"/>
                <a:ea typeface="+mj-ea"/>
              </a:rPr>
              <a:t>; 21~40 ; 41~60 ; &gt;60</a:t>
            </a:r>
            <a:endParaRPr kumimoji="0" lang="en-US" altLang="zh-TW" sz="1800" b="0" i="0" u="none" strike="noStrike" kern="1200" cap="none" spc="0" normalizeH="0" baseline="0" noProof="0" dirty="0" smtClean="0">
              <a:ln>
                <a:noFill/>
              </a:ln>
              <a:solidFill>
                <a:schemeClr val="tx1"/>
              </a:solidFill>
              <a:effectLst/>
              <a:uLnTx/>
              <a:uFillTx/>
              <a:latin typeface="+mj-ea"/>
              <a:ea typeface="+mj-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n-US" altLang="zh-TW" dirty="0" smtClean="0">
              <a:latin typeface="+mj-ea"/>
              <a:ea typeface="+mj-ea"/>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zh-TW" altLang="en-US" dirty="0" smtClean="0">
                <a:latin typeface="+mj-ea"/>
                <a:ea typeface="+mj-ea"/>
              </a:rPr>
              <a:t>獨立變數</a:t>
            </a:r>
            <a:r>
              <a:rPr lang="zh-TW" altLang="en-US" dirty="0" smtClean="0">
                <a:latin typeface="+mj-ea"/>
                <a:ea typeface="+mj-ea"/>
              </a:rPr>
              <a:t>：性別、年齡、行人的同伴、使用手機的方式、路口地點</a:t>
            </a:r>
            <a:endParaRPr lang="en-US" altLang="zh-TW" dirty="0" smtClean="0">
              <a:latin typeface="+mj-ea"/>
              <a:ea typeface="+mj-ea"/>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altLang="zh-TW" sz="1800" b="0" i="0" u="none" strike="noStrike" kern="1200" cap="none" spc="0" normalizeH="0" baseline="0" noProof="0" dirty="0" smtClean="0">
              <a:ln>
                <a:noFill/>
              </a:ln>
              <a:solidFill>
                <a:schemeClr val="tx1"/>
              </a:solidFill>
              <a:effectLst/>
              <a:uLnTx/>
              <a:uFillTx/>
              <a:latin typeface="+mj-ea"/>
              <a:ea typeface="+mj-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zh-TW" altLang="en-US" dirty="0" smtClean="0">
                <a:latin typeface="+mj-ea"/>
                <a:ea typeface="+mj-ea"/>
              </a:rPr>
              <a:t>依變數：</a:t>
            </a:r>
            <a:endParaRPr kumimoji="0" lang="en-US" altLang="zh-TW" sz="1800" b="0" i="0" u="none" strike="noStrike" kern="1200" cap="none" spc="0" normalizeH="0" baseline="0" noProof="0" dirty="0" smtClean="0">
              <a:ln>
                <a:noFill/>
              </a:ln>
              <a:solidFill>
                <a:schemeClr val="tx1"/>
              </a:solidFill>
              <a:effectLst/>
              <a:uLnTx/>
              <a:uFillTx/>
              <a:latin typeface="+mj-ea"/>
              <a:ea typeface="+mj-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altLang="zh-TW" sz="1800" b="0" i="0" u="none" strike="noStrike" kern="1200" cap="none" spc="0" normalizeH="0" baseline="0" noProof="0" dirty="0" smtClean="0">
              <a:ln>
                <a:noFill/>
              </a:ln>
              <a:solidFill>
                <a:schemeClr val="tx1"/>
              </a:solidFill>
              <a:effectLst/>
              <a:uLnTx/>
              <a:uFillTx/>
              <a:latin typeface="+mj-ea"/>
              <a:ea typeface="+mj-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n-US" altLang="zh-TW" dirty="0" smtClean="0">
              <a:latin typeface="+mj-ea"/>
              <a:ea typeface="+mj-ea"/>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n-US" altLang="zh-TW" dirty="0" smtClean="0">
              <a:latin typeface="+mj-ea"/>
              <a:ea typeface="+mj-ea"/>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n-US" altLang="zh-TW" dirty="0" smtClean="0">
              <a:latin typeface="+mj-ea"/>
              <a:ea typeface="+mj-ea"/>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zh-TW" altLang="en-US" sz="1800" b="0" i="0" u="none" strike="noStrike" kern="1200" cap="none" spc="0" normalizeH="0" baseline="0" noProof="0" dirty="0" smtClean="0">
                <a:ln>
                  <a:noFill/>
                </a:ln>
                <a:solidFill>
                  <a:schemeClr val="tx1"/>
                </a:solidFill>
                <a:effectLst/>
                <a:uLnTx/>
                <a:uFillTx/>
                <a:latin typeface="+mj-ea"/>
                <a:ea typeface="+mj-ea"/>
                <a:cs typeface="+mn-cs"/>
              </a:rPr>
              <a:t>使用統計分析</a:t>
            </a:r>
            <a:endParaRPr kumimoji="0" lang="en-US" altLang="zh-TW" sz="1800" b="0" i="0" u="none" strike="noStrike" kern="1200" cap="none" spc="0" normalizeH="0" baseline="0" noProof="0" dirty="0" smtClean="0">
              <a:ln>
                <a:noFill/>
              </a:ln>
              <a:solidFill>
                <a:schemeClr val="tx1"/>
              </a:solidFill>
              <a:effectLst/>
              <a:uLnTx/>
              <a:uFillTx/>
              <a:latin typeface="+mj-ea"/>
              <a:ea typeface="+mj-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tabLst/>
              <a:defRPr/>
            </a:pPr>
            <a:r>
              <a:rPr kumimoji="0" lang="zh-TW" altLang="en-US" sz="1800" b="0" i="0" u="none" strike="noStrike" kern="1200" cap="none" spc="0" normalizeH="0" baseline="0" noProof="0" dirty="0" smtClean="0">
                <a:ln>
                  <a:noFill/>
                </a:ln>
                <a:solidFill>
                  <a:schemeClr val="tx1"/>
                </a:solidFill>
                <a:effectLst/>
                <a:uLnTx/>
                <a:uFillTx/>
                <a:latin typeface="+mj-ea"/>
                <a:ea typeface="+mj-ea"/>
                <a:cs typeface="+mn-cs"/>
              </a:rPr>
              <a:t>     </a:t>
            </a:r>
            <a:r>
              <a:rPr kumimoji="0" lang="en-US" altLang="zh-TW" sz="1800" b="0" i="0" u="none" strike="noStrike" kern="1200" cap="none" spc="0" normalizeH="0" baseline="0" noProof="0" dirty="0" smtClean="0">
                <a:ln>
                  <a:noFill/>
                </a:ln>
                <a:solidFill>
                  <a:schemeClr val="tx1"/>
                </a:solidFill>
                <a:effectLst/>
                <a:uLnTx/>
                <a:uFillTx/>
                <a:latin typeface="+mj-ea"/>
                <a:ea typeface="+mj-ea"/>
                <a:cs typeface="+mn-cs"/>
              </a:rPr>
              <a:t>H</a:t>
            </a:r>
            <a:r>
              <a:rPr kumimoji="0" lang="en-US" altLang="zh-TW" sz="1200" b="0" i="0" u="none" strike="noStrike" kern="1200" cap="none" spc="0" normalizeH="0" baseline="0" noProof="0" dirty="0" smtClean="0">
                <a:ln>
                  <a:noFill/>
                </a:ln>
                <a:solidFill>
                  <a:schemeClr val="tx1"/>
                </a:solidFill>
                <a:effectLst/>
                <a:uLnTx/>
                <a:uFillTx/>
                <a:latin typeface="+mj-ea"/>
                <a:ea typeface="+mj-ea"/>
                <a:cs typeface="+mn-cs"/>
              </a:rPr>
              <a:t>0</a:t>
            </a:r>
            <a:r>
              <a:rPr kumimoji="0" lang="zh-TW" altLang="en-US" sz="1800" b="0" i="0" u="none" strike="noStrike" kern="1200" cap="none" spc="0" normalizeH="0" baseline="0" noProof="0" dirty="0" smtClean="0">
                <a:ln>
                  <a:noFill/>
                </a:ln>
                <a:solidFill>
                  <a:schemeClr val="tx1"/>
                </a:solidFill>
                <a:effectLst/>
                <a:uLnTx/>
                <a:uFillTx/>
                <a:latin typeface="+mj-ea"/>
                <a:ea typeface="+mj-ea"/>
                <a:cs typeface="+mn-cs"/>
              </a:rPr>
              <a:t>：</a:t>
            </a:r>
            <a:r>
              <a:rPr kumimoji="0" lang="en-US" altLang="zh-TW" sz="1800" b="0" i="0" u="none" strike="noStrike" kern="1200" cap="none" spc="0" normalizeH="0" baseline="0" noProof="0" dirty="0" smtClean="0">
                <a:ln>
                  <a:noFill/>
                </a:ln>
                <a:solidFill>
                  <a:schemeClr val="tx1"/>
                </a:solidFill>
                <a:effectLst/>
                <a:uLnTx/>
                <a:uFillTx/>
                <a:latin typeface="+mj-ea"/>
                <a:ea typeface="+mj-ea"/>
                <a:cs typeface="+mn-cs"/>
              </a:rPr>
              <a:t>4</a:t>
            </a:r>
            <a:r>
              <a:rPr kumimoji="0" lang="zh-TW" altLang="en-US" sz="1800" b="0" i="0" u="none" strike="noStrike" kern="1200" cap="none" spc="0" normalizeH="0" baseline="0" noProof="0" dirty="0" smtClean="0">
                <a:ln>
                  <a:noFill/>
                </a:ln>
                <a:solidFill>
                  <a:schemeClr val="tx1"/>
                </a:solidFill>
                <a:effectLst/>
                <a:uLnTx/>
                <a:uFillTx/>
                <a:latin typeface="+mj-ea"/>
                <a:ea typeface="+mj-ea"/>
                <a:cs typeface="+mn-cs"/>
              </a:rPr>
              <a:t>個年齡群沒有顯著差異</a:t>
            </a:r>
            <a:endParaRPr kumimoji="0" lang="en-US" altLang="zh-TW" sz="1800" b="0" i="0" u="none" strike="noStrike" kern="1200" cap="none" spc="0" normalizeH="0" baseline="0" noProof="0" dirty="0" smtClean="0">
              <a:ln>
                <a:noFill/>
              </a:ln>
              <a:solidFill>
                <a:schemeClr val="tx1"/>
              </a:solidFill>
              <a:effectLst/>
              <a:uLnTx/>
              <a:uFillTx/>
              <a:latin typeface="+mj-ea"/>
              <a:ea typeface="+mj-ea"/>
              <a:cs typeface="+mn-cs"/>
            </a:endParaRPr>
          </a:p>
          <a:p>
            <a:pPr marL="365760" lvl="0" indent="-256032">
              <a:spcBef>
                <a:spcPts val="300"/>
              </a:spcBef>
              <a:buClr>
                <a:schemeClr val="accent3"/>
              </a:buClr>
            </a:pPr>
            <a:r>
              <a:rPr kumimoji="0" lang="zh-TW" altLang="en-US" sz="1800" b="0" i="0" u="none" strike="noStrike" kern="1200" cap="none" spc="0" normalizeH="0" baseline="0" noProof="0" dirty="0" smtClean="0">
                <a:ln>
                  <a:noFill/>
                </a:ln>
                <a:solidFill>
                  <a:schemeClr val="tx1"/>
                </a:solidFill>
                <a:effectLst/>
                <a:uLnTx/>
                <a:uFillTx/>
                <a:latin typeface="+mj-ea"/>
                <a:ea typeface="+mj-ea"/>
                <a:cs typeface="+mn-cs"/>
              </a:rPr>
              <a:t>     </a:t>
            </a:r>
            <a:r>
              <a:rPr kumimoji="0" lang="en-US" altLang="zh-TW" sz="1800" b="0" i="0" u="none" strike="noStrike" kern="1200" cap="none" spc="0" normalizeH="0" baseline="0" noProof="0" dirty="0" smtClean="0">
                <a:ln>
                  <a:noFill/>
                </a:ln>
                <a:solidFill>
                  <a:schemeClr val="tx1"/>
                </a:solidFill>
                <a:effectLst/>
                <a:uLnTx/>
                <a:uFillTx/>
                <a:latin typeface="+mj-ea"/>
                <a:ea typeface="+mj-ea"/>
                <a:cs typeface="+mn-cs"/>
              </a:rPr>
              <a:t>H</a:t>
            </a:r>
            <a:r>
              <a:rPr kumimoji="0" lang="en-US" altLang="zh-TW" sz="1200" b="0" i="0" u="none" strike="noStrike" kern="1200" cap="none" spc="0" normalizeH="0" baseline="0" noProof="0" dirty="0" smtClean="0">
                <a:ln>
                  <a:noFill/>
                </a:ln>
                <a:solidFill>
                  <a:schemeClr val="tx1"/>
                </a:solidFill>
                <a:effectLst/>
                <a:uLnTx/>
                <a:uFillTx/>
                <a:latin typeface="+mj-ea"/>
                <a:ea typeface="+mj-ea"/>
                <a:cs typeface="+mn-cs"/>
              </a:rPr>
              <a:t>1</a:t>
            </a:r>
            <a:r>
              <a:rPr kumimoji="0" lang="zh-TW" altLang="en-US" sz="1800" b="0" i="0" u="none" strike="noStrike" kern="1200" cap="none" spc="0" normalizeH="0" baseline="0" noProof="0" dirty="0" smtClean="0">
                <a:ln>
                  <a:noFill/>
                </a:ln>
                <a:solidFill>
                  <a:schemeClr val="tx1"/>
                </a:solidFill>
                <a:effectLst/>
                <a:uLnTx/>
                <a:uFillTx/>
                <a:latin typeface="+mj-ea"/>
                <a:ea typeface="+mj-ea"/>
                <a:cs typeface="+mn-cs"/>
              </a:rPr>
              <a:t>：</a:t>
            </a:r>
            <a:r>
              <a:rPr lang="en-US" altLang="zh-TW" dirty="0" smtClean="0">
                <a:latin typeface="+mj-ea"/>
              </a:rPr>
              <a:t>4</a:t>
            </a:r>
            <a:r>
              <a:rPr lang="zh-TW" altLang="en-US" dirty="0" smtClean="0">
                <a:latin typeface="+mj-ea"/>
              </a:rPr>
              <a:t>個</a:t>
            </a:r>
            <a:r>
              <a:rPr lang="zh-TW" altLang="en-US" dirty="0" smtClean="0">
                <a:latin typeface="+mj-ea"/>
              </a:rPr>
              <a:t>年齡群有</a:t>
            </a:r>
            <a:r>
              <a:rPr lang="zh-TW" altLang="en-US" dirty="0" smtClean="0">
                <a:latin typeface="+mj-ea"/>
              </a:rPr>
              <a:t>顯著差異</a:t>
            </a:r>
            <a:endParaRPr kumimoji="0" lang="zh-TW" altLang="en-US" sz="1800" b="0" i="0" u="none" strike="noStrike" kern="1200" cap="none" spc="0" normalizeH="0" baseline="0" noProof="0" dirty="0" smtClean="0">
              <a:ln>
                <a:noFill/>
              </a:ln>
              <a:solidFill>
                <a:schemeClr val="tx1"/>
              </a:solidFill>
              <a:effectLst/>
              <a:uLnTx/>
              <a:uFillTx/>
              <a:latin typeface="+mj-ea"/>
              <a:ea typeface="+mj-ea"/>
              <a:cs typeface="+mn-cs"/>
            </a:endParaRPr>
          </a:p>
        </p:txBody>
      </p:sp>
      <p:sp>
        <p:nvSpPr>
          <p:cNvPr id="17" name="矩形 16"/>
          <p:cNvSpPr/>
          <p:nvPr/>
        </p:nvSpPr>
        <p:spPr>
          <a:xfrm>
            <a:off x="2000232" y="3643314"/>
            <a:ext cx="4714908" cy="1357322"/>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marL="342900" indent="-342900"/>
            <a:r>
              <a:rPr lang="zh-TW" altLang="en-US" sz="1600" dirty="0" smtClean="0">
                <a:solidFill>
                  <a:schemeClr val="tx1"/>
                </a:solidFill>
                <a:latin typeface="+mj-ea"/>
                <a:ea typeface="+mj-ea"/>
              </a:rPr>
              <a:t>行人過馬路之前沒有注意交通</a:t>
            </a:r>
            <a:endParaRPr lang="en-US" altLang="zh-TW" sz="1600" dirty="0" smtClean="0">
              <a:solidFill>
                <a:schemeClr val="tx1"/>
              </a:solidFill>
              <a:latin typeface="+mj-ea"/>
              <a:ea typeface="+mj-ea"/>
            </a:endParaRPr>
          </a:p>
          <a:p>
            <a:pPr marL="342900" indent="-342900"/>
            <a:r>
              <a:rPr lang="zh-TW" altLang="en-US" sz="1600" dirty="0" smtClean="0">
                <a:solidFill>
                  <a:schemeClr val="tx1"/>
                </a:solidFill>
                <a:latin typeface="+mj-ea"/>
                <a:ea typeface="+mj-ea"/>
              </a:rPr>
              <a:t>行人沒有在</a:t>
            </a:r>
            <a:r>
              <a:rPr lang="zh-TW" altLang="en-US" sz="1600" dirty="0" smtClean="0">
                <a:solidFill>
                  <a:schemeClr val="tx1"/>
                </a:solidFill>
                <a:latin typeface="+mj-ea"/>
                <a:ea typeface="+mj-ea"/>
              </a:rPr>
              <a:t>路口等待車流</a:t>
            </a:r>
            <a:r>
              <a:rPr lang="zh-TW" altLang="en-US" sz="1600" dirty="0" smtClean="0">
                <a:solidFill>
                  <a:schemeClr val="tx1"/>
                </a:solidFill>
                <a:latin typeface="+mj-ea"/>
                <a:ea typeface="+mj-ea"/>
              </a:rPr>
              <a:t>停止</a:t>
            </a:r>
            <a:endParaRPr lang="en-US" altLang="zh-TW" sz="1600" dirty="0" smtClean="0">
              <a:solidFill>
                <a:schemeClr val="tx1"/>
              </a:solidFill>
              <a:latin typeface="+mj-ea"/>
              <a:ea typeface="+mj-ea"/>
            </a:endParaRPr>
          </a:p>
          <a:p>
            <a:pPr marL="342900" indent="-342900"/>
            <a:r>
              <a:rPr lang="zh-TW" altLang="en-US" sz="1600" dirty="0" smtClean="0">
                <a:solidFill>
                  <a:schemeClr val="tx1"/>
                </a:solidFill>
                <a:latin typeface="+mj-ea"/>
                <a:ea typeface="+mj-ea"/>
              </a:rPr>
              <a:t>行人在過馬路</a:t>
            </a:r>
            <a:r>
              <a:rPr lang="zh-TW" altLang="en-US" sz="1600" dirty="0" smtClean="0">
                <a:solidFill>
                  <a:schemeClr val="tx1"/>
                </a:solidFill>
                <a:latin typeface="+mj-ea"/>
                <a:ea typeface="+mj-ea"/>
              </a:rPr>
              <a:t>時沒有注意交通</a:t>
            </a:r>
            <a:endParaRPr lang="en-US" altLang="zh-TW" sz="1600" dirty="0" smtClean="0">
              <a:solidFill>
                <a:schemeClr val="tx1"/>
              </a:solidFill>
              <a:latin typeface="+mj-ea"/>
              <a:ea typeface="+mj-ea"/>
            </a:endParaRPr>
          </a:p>
          <a:p>
            <a:pPr marL="342900" indent="-342900"/>
            <a:r>
              <a:rPr lang="zh-TW" altLang="en-US" sz="1600" dirty="0" smtClean="0">
                <a:solidFill>
                  <a:schemeClr val="tx1"/>
                </a:solidFill>
                <a:latin typeface="+mj-ea"/>
                <a:ea typeface="+mj-ea"/>
              </a:rPr>
              <a:t>行人</a:t>
            </a:r>
            <a:r>
              <a:rPr lang="zh-TW" altLang="en-US" sz="1600" dirty="0" smtClean="0">
                <a:solidFill>
                  <a:schemeClr val="tx1"/>
                </a:solidFill>
                <a:latin typeface="+mj-ea"/>
                <a:ea typeface="+mj-ea"/>
              </a:rPr>
              <a:t>沒有</a:t>
            </a:r>
            <a:r>
              <a:rPr lang="zh-TW" altLang="en-US" sz="1600" dirty="0" smtClean="0">
                <a:solidFill>
                  <a:schemeClr val="tx1"/>
                </a:solidFill>
                <a:latin typeface="+mj-ea"/>
                <a:ea typeface="+mj-ea"/>
              </a:rPr>
              <a:t>從行人</a:t>
            </a:r>
            <a:r>
              <a:rPr lang="zh-TW" altLang="en-US" sz="1600" dirty="0" smtClean="0">
                <a:solidFill>
                  <a:schemeClr val="tx1"/>
                </a:solidFill>
                <a:latin typeface="+mj-ea"/>
                <a:ea typeface="+mj-ea"/>
              </a:rPr>
              <a:t>穿越</a:t>
            </a:r>
            <a:r>
              <a:rPr lang="zh-TW" altLang="en-US" sz="1600" dirty="0" smtClean="0">
                <a:solidFill>
                  <a:schemeClr val="tx1"/>
                </a:solidFill>
                <a:latin typeface="+mj-ea"/>
                <a:ea typeface="+mj-ea"/>
              </a:rPr>
              <a:t>道開始通行</a:t>
            </a:r>
            <a:endParaRPr lang="en-US" altLang="zh-TW" sz="1600" dirty="0" smtClean="0">
              <a:solidFill>
                <a:schemeClr val="tx1"/>
              </a:solidFill>
              <a:latin typeface="+mj-ea"/>
              <a:ea typeface="+mj-ea"/>
            </a:endParaRPr>
          </a:p>
          <a:p>
            <a:pPr marL="342900" indent="-342900"/>
            <a:r>
              <a:rPr lang="zh-TW" altLang="en-US" sz="1600" dirty="0" smtClean="0">
                <a:solidFill>
                  <a:schemeClr val="tx1"/>
                </a:solidFill>
                <a:latin typeface="+mj-ea"/>
                <a:ea typeface="+mj-ea"/>
              </a:rPr>
              <a:t>行人</a:t>
            </a:r>
            <a:r>
              <a:rPr lang="zh-TW" altLang="en-US" sz="1600" dirty="0" smtClean="0">
                <a:solidFill>
                  <a:schemeClr val="tx1"/>
                </a:solidFill>
                <a:latin typeface="+mj-ea"/>
                <a:ea typeface="+mj-ea"/>
              </a:rPr>
              <a:t>沒有</a:t>
            </a:r>
            <a:r>
              <a:rPr lang="zh-TW" altLang="en-US" sz="1600" dirty="0" smtClean="0">
                <a:solidFill>
                  <a:schemeClr val="tx1"/>
                </a:solidFill>
                <a:latin typeface="+mj-ea"/>
                <a:ea typeface="+mj-ea"/>
              </a:rPr>
              <a:t>走行人穿越道</a:t>
            </a:r>
            <a:endParaRPr lang="zh-TW" altLang="en-US" sz="1600" dirty="0">
              <a:solidFill>
                <a:schemeClr val="tx1"/>
              </a:solidFill>
              <a:latin typeface="+mj-ea"/>
              <a:ea typeface="+mj-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mj-ea"/>
              </a:rPr>
              <a:t>Results</a:t>
            </a:r>
            <a:endParaRPr lang="zh-TW" altLang="en-US" dirty="0">
              <a:latin typeface="+mj-ea"/>
            </a:endParaRPr>
          </a:p>
        </p:txBody>
      </p:sp>
      <p:graphicFrame>
        <p:nvGraphicFramePr>
          <p:cNvPr id="4" name="資料庫圖表 3"/>
          <p:cNvGraphicFramePr/>
          <p:nvPr/>
        </p:nvGraphicFramePr>
        <p:xfrm>
          <a:off x="1071538" y="16430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標題 1"/>
          <p:cNvSpPr txBox="1">
            <a:spLocks/>
          </p:cNvSpPr>
          <p:nvPr/>
        </p:nvSpPr>
        <p:spPr>
          <a:xfrm>
            <a:off x="609600" y="12954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4000" b="0" i="0" u="none" strike="noStrike" kern="1200" cap="none" spc="0" normalizeH="0" baseline="0" noProof="0" smtClean="0">
                <a:ln>
                  <a:noFill/>
                </a:ln>
                <a:solidFill>
                  <a:schemeClr val="tx2"/>
                </a:solidFill>
                <a:effectLst/>
                <a:uLnTx/>
                <a:uFillTx/>
                <a:latin typeface="+mj-ea"/>
                <a:ea typeface="+mj-ea"/>
                <a:cs typeface="+mj-cs"/>
              </a:rPr>
              <a:t>Results</a:t>
            </a:r>
            <a:endParaRPr kumimoji="0" lang="zh-TW" altLang="en-US" sz="4000" b="0" i="0" u="none" strike="noStrike" kern="1200" cap="none" spc="0" normalizeH="0" baseline="0" noProof="0" dirty="0">
              <a:ln>
                <a:noFill/>
              </a:ln>
              <a:solidFill>
                <a:schemeClr val="tx2"/>
              </a:solidFill>
              <a:effectLst/>
              <a:uLnTx/>
              <a:uFillTx/>
              <a:latin typeface="+mj-ea"/>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都會">
  <a:themeElements>
    <a:clrScheme name="都會">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會">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都會">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209</TotalTime>
  <Words>852</Words>
  <Application>Microsoft Office PowerPoint</Application>
  <PresentationFormat>如螢幕大小 (4:3)</PresentationFormat>
  <Paragraphs>115</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都會</vt:lpstr>
      <vt:lpstr>The effects of mobile phone use on pedestrian crossing behaviour at unsignalized intersections  – Models for predicting unsafe pedestrians behaviour</vt:lpstr>
      <vt:lpstr>Abstract</vt:lpstr>
      <vt:lpstr>Introduction</vt:lpstr>
      <vt:lpstr>Introduction</vt:lpstr>
      <vt:lpstr>Method</vt:lpstr>
      <vt:lpstr>Method</vt:lpstr>
      <vt:lpstr>Method</vt:lpstr>
      <vt:lpstr>Results</vt:lpstr>
      <vt:lpstr>投影片 9</vt:lpstr>
      <vt:lpstr>投影片 10</vt:lpstr>
      <vt:lpstr>投影片 11</vt:lpstr>
      <vt:lpstr>投影片 12</vt:lpstr>
      <vt:lpstr>投影片 13</vt:lpstr>
      <vt:lpstr>投影片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mobile phone use on pedestrian crossing behaviour at unsignalized intersections  – Models for predicting unsafe pedestrians behaviour</dc:title>
  <dc:creator>user</dc:creator>
  <cp:lastModifiedBy>user</cp:lastModifiedBy>
  <cp:revision>28</cp:revision>
  <dcterms:created xsi:type="dcterms:W3CDTF">2015-10-07T03:49:35Z</dcterms:created>
  <dcterms:modified xsi:type="dcterms:W3CDTF">2015-10-12T09:29:00Z</dcterms:modified>
</cp:coreProperties>
</file>